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5"/>
  </p:notesMasterIdLst>
  <p:sldIdLst>
    <p:sldId id="256" r:id="rId3"/>
    <p:sldId id="271" r:id="rId4"/>
    <p:sldId id="258" r:id="rId5"/>
    <p:sldId id="1713" r:id="rId6"/>
    <p:sldId id="289" r:id="rId7"/>
    <p:sldId id="1766" r:id="rId8"/>
    <p:sldId id="273" r:id="rId9"/>
    <p:sldId id="1725" r:id="rId10"/>
    <p:sldId id="1732" r:id="rId11"/>
    <p:sldId id="1767" r:id="rId12"/>
    <p:sldId id="1729" r:id="rId13"/>
    <p:sldId id="1730" r:id="rId14"/>
    <p:sldId id="1802" r:id="rId16"/>
    <p:sldId id="1803" r:id="rId17"/>
    <p:sldId id="1804" r:id="rId18"/>
    <p:sldId id="1805" r:id="rId19"/>
    <p:sldId id="1806" r:id="rId20"/>
    <p:sldId id="1807" r:id="rId21"/>
    <p:sldId id="1808" r:id="rId22"/>
    <p:sldId id="1733" r:id="rId23"/>
    <p:sldId id="1734" r:id="rId24"/>
    <p:sldId id="1735" r:id="rId25"/>
    <p:sldId id="1765" r:id="rId26"/>
    <p:sldId id="1737" r:id="rId27"/>
    <p:sldId id="1738" r:id="rId28"/>
    <p:sldId id="1756" r:id="rId29"/>
    <p:sldId id="1810" r:id="rId30"/>
    <p:sldId id="1811" r:id="rId31"/>
    <p:sldId id="1809" r:id="rId32"/>
    <p:sldId id="1740" r:id="rId33"/>
    <p:sldId id="1742" r:id="rId34"/>
    <p:sldId id="1764" r:id="rId35"/>
    <p:sldId id="1744" r:id="rId36"/>
    <p:sldId id="1745" r:id="rId37"/>
    <p:sldId id="1746" r:id="rId38"/>
    <p:sldId id="1747" r:id="rId39"/>
    <p:sldId id="1748" r:id="rId40"/>
    <p:sldId id="1750" r:id="rId41"/>
    <p:sldId id="1751" r:id="rId42"/>
    <p:sldId id="1752" r:id="rId43"/>
    <p:sldId id="1753" r:id="rId44"/>
    <p:sldId id="1754" r:id="rId45"/>
    <p:sldId id="1755" r:id="rId46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83CD"/>
    <a:srgbClr val="72493E"/>
    <a:srgbClr val="FFD979"/>
    <a:srgbClr val="99D2EF"/>
    <a:srgbClr val="26A9E0"/>
    <a:srgbClr val="2A9CA2"/>
    <a:srgbClr val="258A8F"/>
    <a:srgbClr val="E71D3A"/>
    <a:srgbClr val="18BCE2"/>
    <a:srgbClr val="55B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96" y="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2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gs" Target="tags/tag207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400" dirty="0"/>
              <a:t>Web Speech API </a:t>
            </a:r>
            <a:r>
              <a:rPr lang="zh-CN" altLang="en-US" sz="400" dirty="0"/>
              <a:t>是浏览器内置的语音识别接口，无需额外插件。它将麦克风采集的音频流自动编码并发送给云端识别服务。</a:t>
            </a:r>
            <a:endParaRPr lang="zh-CN" altLang="en-US" sz="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9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V8</a:t>
            </a:r>
            <a:r>
              <a:rPr lang="zh-CN" altLang="en-US" sz="9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引擎内置</a:t>
            </a:r>
            <a:r>
              <a:rPr lang="en-US" altLang="zh-CN" sz="9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WASM</a:t>
            </a:r>
            <a:r>
              <a:rPr lang="zh-CN" altLang="en-US" sz="9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执行能力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US" altLang="zh-CN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9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无需额外库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 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V8 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引擎，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V8 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原生支持 </a:t>
            </a:r>
            <a:r>
              <a:rPr lang="en-US" altLang="zh-CN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WebAssembly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字节码执行</a:t>
            </a:r>
            <a:endParaRPr lang="zh-CN" alt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9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直接编译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WASM 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代码可以直接被 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V8 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编译为机器码，无需通过 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解释层</a:t>
            </a:r>
            <a:endParaRPr lang="zh-CN" alt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9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内存共享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V8 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 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WASM 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提供线性内存管理，与 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堆分离但可互操作</a:t>
            </a:r>
            <a:endParaRPr lang="en-US" altLang="zh-CN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在这个项目中实际上承担了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轻量级测试框架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的角色，提供了一个接近真实部署环境（树莓派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）但又具备完整开发工具链的测试平台</a:t>
            </a:r>
            <a:endParaRPr lang="zh-CN" alt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WASM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优势原理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：计算密集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编译优化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：代码编译为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字节码时，编译器进行了循环展开、向量化等优化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数值计算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Math.sqrt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等数学运算在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中直接映射为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指令，而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需要类型检查和动态调用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err="1"/>
              <a:t>Wasm</a:t>
            </a:r>
            <a:r>
              <a:rPr lang="zh-CN" altLang="en-US" dirty="0"/>
              <a:t>在编译之前就已经确定数据类型，而</a:t>
            </a:r>
            <a:r>
              <a:rPr lang="en-US" altLang="zh-CN" dirty="0"/>
              <a:t>JavaScript</a:t>
            </a:r>
            <a:r>
              <a:rPr lang="zh-CN" altLang="en-US" dirty="0"/>
              <a:t>每次需动态确定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1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900" b="1" dirty="0">
                <a:effectLst/>
              </a:rPr>
              <a:t>系统负载会产生的影响</a:t>
            </a:r>
            <a:r>
              <a:rPr lang="zh-CN" altLang="en-US" sz="900" dirty="0"/>
              <a:t>：</a:t>
            </a:r>
            <a:r>
              <a:rPr lang="en-US" altLang="zh-CN" sz="900" b="1" dirty="0">
                <a:effectLst/>
              </a:rPr>
              <a:t>CPU</a:t>
            </a:r>
            <a:r>
              <a:rPr lang="zh-CN" altLang="en-US" sz="900" b="1" dirty="0">
                <a:effectLst/>
              </a:rPr>
              <a:t>缓存干扰</a:t>
            </a:r>
            <a:r>
              <a:rPr lang="zh-CN" altLang="en-US" sz="900" dirty="0">
                <a:effectLst/>
              </a:rPr>
              <a:t>：连续执行会导致</a:t>
            </a:r>
            <a:r>
              <a:rPr lang="en-US" altLang="zh-CN" sz="900" dirty="0">
                <a:effectLst/>
              </a:rPr>
              <a:t>WASM</a:t>
            </a:r>
            <a:r>
              <a:rPr lang="zh-CN" altLang="en-US" sz="900" dirty="0">
                <a:effectLst/>
              </a:rPr>
              <a:t>和</a:t>
            </a:r>
            <a:r>
              <a:rPr lang="en-US" altLang="zh-CN" sz="900" dirty="0">
                <a:effectLst/>
              </a:rPr>
              <a:t>JS</a:t>
            </a:r>
            <a:r>
              <a:rPr lang="zh-CN" altLang="en-US" sz="900" dirty="0">
                <a:effectLst/>
              </a:rPr>
              <a:t>代码在</a:t>
            </a:r>
            <a:r>
              <a:rPr lang="en-US" altLang="zh-CN" sz="900" dirty="0">
                <a:effectLst/>
              </a:rPr>
              <a:t>CPU</a:t>
            </a:r>
            <a:r>
              <a:rPr lang="zh-CN" altLang="en-US" sz="900" dirty="0">
                <a:effectLst/>
              </a:rPr>
              <a:t>缓存中相互覆盖</a:t>
            </a:r>
            <a:endParaRPr lang="zh-CN" altLang="en-US" sz="900" dirty="0">
              <a:effectLst/>
            </a:endParaRPr>
          </a:p>
          <a:p>
            <a:r>
              <a:rPr lang="zh-CN" altLang="en-US" sz="900" b="1" dirty="0">
                <a:effectLst/>
              </a:rPr>
              <a:t>垃圾回收影响</a:t>
            </a:r>
            <a:r>
              <a:rPr lang="zh-CN" altLang="en-US" sz="900" dirty="0">
                <a:effectLst/>
              </a:rPr>
              <a:t>：</a:t>
            </a:r>
            <a:r>
              <a:rPr lang="en-US" altLang="zh-CN" sz="900" dirty="0">
                <a:effectLst/>
              </a:rPr>
              <a:t>JavaScript</a:t>
            </a:r>
            <a:r>
              <a:rPr lang="zh-CN" altLang="en-US" sz="900" dirty="0">
                <a:effectLst/>
              </a:rPr>
              <a:t>引擎的</a:t>
            </a:r>
            <a:r>
              <a:rPr lang="en-US" altLang="zh-CN" sz="900" dirty="0">
                <a:effectLst/>
              </a:rPr>
              <a:t>GC</a:t>
            </a:r>
            <a:r>
              <a:rPr lang="zh-CN" altLang="en-US" sz="900" dirty="0">
                <a:effectLst/>
              </a:rPr>
              <a:t>可能在测试过程中触发，影响计时精度</a:t>
            </a:r>
            <a:endParaRPr lang="zh-CN" altLang="en-US" sz="900" dirty="0">
              <a:effectLst/>
            </a:endParaRPr>
          </a:p>
          <a:p>
            <a:r>
              <a:rPr lang="zh-CN" altLang="en-US" sz="900" b="1" dirty="0">
                <a:effectLst/>
              </a:rPr>
              <a:t>系统调度</a:t>
            </a:r>
            <a:r>
              <a:rPr lang="zh-CN" altLang="en-US" sz="900" dirty="0">
                <a:effectLst/>
              </a:rPr>
              <a:t>：操作系统的进程调度可能导致测试进程被暂停</a:t>
            </a:r>
            <a:endParaRPr lang="zh-CN" altLang="en-US" sz="900" dirty="0">
              <a:effectLst/>
            </a:endParaRPr>
          </a:p>
          <a:p>
            <a:r>
              <a:rPr lang="zh-CN" altLang="en-US" sz="900" b="1" dirty="0">
                <a:effectLst/>
              </a:rPr>
              <a:t>内存碎片</a:t>
            </a:r>
            <a:r>
              <a:rPr lang="zh-CN" altLang="en-US" sz="900" dirty="0">
                <a:effectLst/>
              </a:rPr>
              <a:t>：连续的内存分配</a:t>
            </a:r>
            <a:r>
              <a:rPr lang="en-US" altLang="zh-CN" sz="900" dirty="0">
                <a:effectLst/>
              </a:rPr>
              <a:t>/</a:t>
            </a:r>
            <a:r>
              <a:rPr lang="zh-CN" altLang="en-US" sz="900" dirty="0">
                <a:effectLst/>
              </a:rPr>
              <a:t>释放会产生内存碎片，影响后续测试</a:t>
            </a:r>
            <a:endParaRPr lang="zh-CN" altLang="en-US" sz="900" dirty="0">
              <a:effectLst/>
            </a:endParaRPr>
          </a:p>
          <a:p>
            <a:r>
              <a:rPr lang="en-US" altLang="zh-CN" sz="900" b="1" dirty="0">
                <a:effectLst/>
              </a:rPr>
              <a:t>1</a:t>
            </a:r>
            <a:r>
              <a:rPr lang="zh-CN" altLang="en-US" sz="900" b="1" dirty="0">
                <a:effectLst/>
              </a:rPr>
              <a:t>秒间隔的作用</a:t>
            </a:r>
            <a:r>
              <a:rPr lang="zh-CN" altLang="en-US" sz="900" dirty="0"/>
              <a:t>：</a:t>
            </a:r>
            <a:r>
              <a:rPr lang="zh-CN" altLang="en-US" sz="900" dirty="0">
                <a:effectLst/>
              </a:rPr>
              <a:t>让</a:t>
            </a:r>
            <a:r>
              <a:rPr lang="en-US" altLang="zh-CN" sz="900" dirty="0">
                <a:effectLst/>
              </a:rPr>
              <a:t>CPU</a:t>
            </a:r>
            <a:r>
              <a:rPr lang="zh-CN" altLang="en-US" sz="900" dirty="0">
                <a:effectLst/>
              </a:rPr>
              <a:t>缓存</a:t>
            </a:r>
            <a:r>
              <a:rPr lang="en-US" altLang="zh-CN" sz="900" dirty="0">
                <a:effectLst/>
              </a:rPr>
              <a:t>"</a:t>
            </a:r>
            <a:r>
              <a:rPr lang="zh-CN" altLang="en-US" sz="900" dirty="0">
                <a:effectLst/>
              </a:rPr>
              <a:t>冷却</a:t>
            </a:r>
            <a:r>
              <a:rPr lang="en-US" altLang="zh-CN" sz="900" dirty="0">
                <a:effectLst/>
              </a:rPr>
              <a:t>"</a:t>
            </a:r>
            <a:r>
              <a:rPr lang="zh-CN" altLang="en-US" sz="900" dirty="0">
                <a:effectLst/>
              </a:rPr>
              <a:t>，确保每次测试都是相同的起始状态</a:t>
            </a:r>
            <a:endParaRPr lang="zh-CN" altLang="en-US" sz="900" dirty="0">
              <a:effectLst/>
            </a:endParaRPr>
          </a:p>
          <a:p>
            <a:r>
              <a:rPr lang="zh-CN" altLang="en-US" sz="900" dirty="0">
                <a:effectLst/>
              </a:rPr>
              <a:t>给垃圾回收器时间清理内存</a:t>
            </a:r>
            <a:endParaRPr lang="zh-CN" altLang="en-US" sz="900" dirty="0">
              <a:effectLst/>
            </a:endParaRPr>
          </a:p>
          <a:p>
            <a:r>
              <a:rPr lang="zh-CN" altLang="en-US" sz="900" dirty="0">
                <a:effectLst/>
              </a:rPr>
              <a:t>让系统负载回到稳定状态</a:t>
            </a:r>
            <a:endParaRPr lang="zh-CN" altLang="en-US" sz="900" dirty="0">
              <a:effectLst/>
            </a:endParaRPr>
          </a:p>
          <a:p>
            <a:endParaRPr lang="zh-CN" altLang="en-US" dirty="0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CN" altLang="en-US" dirty="0"/>
              <a:t>首先是</a:t>
            </a:r>
            <a:r>
              <a:rPr lang="zh-CN" altLang="en-US" b="1" dirty="0"/>
              <a:t>核心优势</a:t>
            </a:r>
            <a:r>
              <a:rPr lang="zh-CN" altLang="en-US" dirty="0"/>
              <a:t>部分。我们采用了浏览器作为终端，通过 </a:t>
            </a:r>
            <a:r>
              <a:rPr lang="en-US" altLang="zh-CN" dirty="0" err="1"/>
              <a:t>WebAPI</a:t>
            </a:r>
            <a:r>
              <a:rPr lang="en-US" altLang="zh-CN" dirty="0"/>
              <a:t> </a:t>
            </a:r>
            <a:r>
              <a:rPr lang="zh-CN" altLang="en-US" dirty="0"/>
              <a:t>实现语音识别，这为用户提供了极大的便利。用户只需通过浏览器输入语音指令，而不需要下载任何软件，系统即可通过 </a:t>
            </a:r>
            <a:r>
              <a:rPr lang="en-US" altLang="zh-CN" dirty="0" err="1"/>
              <a:t>WebAPI</a:t>
            </a:r>
            <a:r>
              <a:rPr lang="en-US" altLang="zh-CN" dirty="0"/>
              <a:t> </a:t>
            </a:r>
            <a:r>
              <a:rPr lang="zh-CN" altLang="en-US" dirty="0"/>
              <a:t>进行初步处理。这一步简化了设备管理。下一个优势是</a:t>
            </a:r>
            <a:r>
              <a:rPr lang="en-US" altLang="zh-CN" b="1" dirty="0"/>
              <a:t>WASM </a:t>
            </a:r>
            <a:r>
              <a:rPr lang="zh-CN" altLang="en-US" b="1" dirty="0"/>
              <a:t>性能</a:t>
            </a:r>
            <a:r>
              <a:rPr lang="zh-CN" altLang="en-US" dirty="0"/>
              <a:t>。从 </a:t>
            </a:r>
            <a:r>
              <a:rPr lang="en-US" altLang="zh-CN" dirty="0" err="1"/>
              <a:t>WebAPI</a:t>
            </a:r>
            <a:r>
              <a:rPr lang="en-US" altLang="zh-CN" dirty="0"/>
              <a:t> </a:t>
            </a:r>
            <a:r>
              <a:rPr lang="zh-CN" altLang="en-US" dirty="0"/>
              <a:t>处理后的指令会传递给</a:t>
            </a:r>
            <a:r>
              <a:rPr lang="en-US" altLang="zh-CN" dirty="0"/>
              <a:t>WASM </a:t>
            </a:r>
            <a:r>
              <a:rPr lang="zh-CN" altLang="en-US" dirty="0"/>
              <a:t>模块进行深度解析。</a:t>
            </a:r>
            <a:r>
              <a:rPr lang="en-US" altLang="zh-CN" dirty="0"/>
              <a:t>WASM </a:t>
            </a:r>
            <a:r>
              <a:rPr lang="zh-CN" altLang="en-US" dirty="0"/>
              <a:t>凭借其接近原生代码的执行效率，在网页端高效运行，确保指令解析的实时性与准确性。提升了性能。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/>
              <a:t>然后是项目价值</a:t>
            </a:r>
            <a:r>
              <a:rPr lang="zh-CN" altLang="en-US" dirty="0"/>
              <a:t>。这作为一个基于树莓派的开源物联网平台，致力于它支持智能家居、农业监测和机器人控制等多种场景。当前，我们利用 </a:t>
            </a:r>
            <a:r>
              <a:rPr lang="en-US" altLang="zh-CN" dirty="0" err="1"/>
              <a:t>WebAPI</a:t>
            </a:r>
            <a:r>
              <a:rPr lang="en-US" altLang="zh-CN" dirty="0"/>
              <a:t> </a:t>
            </a:r>
            <a:r>
              <a:rPr lang="zh-CN" altLang="en-US" dirty="0"/>
              <a:t>实现浏览器端的语音交互，结合 </a:t>
            </a:r>
            <a:r>
              <a:rPr lang="en-US" altLang="zh-CN" dirty="0"/>
              <a:t>C/WASM </a:t>
            </a:r>
            <a:r>
              <a:rPr lang="zh-CN" altLang="en-US" dirty="0"/>
              <a:t>模块进行高效指令解析，并通过树莓派执行任务。希望未来扩展到教育、工业监测等更多领域。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CN" altLang="en-US" dirty="0"/>
              <a:t>首先是</a:t>
            </a:r>
            <a:r>
              <a:rPr lang="zh-CN" altLang="en-US" b="1" dirty="0"/>
              <a:t>当前问题</a:t>
            </a:r>
            <a:r>
              <a:rPr lang="zh-CN" altLang="en-US" dirty="0"/>
              <a:t>。目前，我们使用 </a:t>
            </a:r>
            <a:r>
              <a:rPr lang="en-US" altLang="zh-CN" dirty="0"/>
              <a:t>HTTP </a:t>
            </a:r>
            <a:r>
              <a:rPr lang="zh-CN" altLang="en-US" dirty="0"/>
              <a:t>协议通过 </a:t>
            </a:r>
            <a:r>
              <a:rPr lang="en-US" altLang="zh-CN" dirty="0"/>
              <a:t>8080 </a:t>
            </a:r>
            <a:r>
              <a:rPr lang="zh-CN" altLang="en-US" dirty="0"/>
              <a:t>端口提供服务，这在数据传输安全性上存在明显缺陷，容易导致数据泄露或未授权访问。此外，我们依赖 </a:t>
            </a:r>
            <a:r>
              <a:rPr lang="en-US" altLang="zh-CN" dirty="0" err="1"/>
              <a:t>WebAPI</a:t>
            </a:r>
            <a:r>
              <a:rPr lang="en-US" altLang="zh-CN" dirty="0"/>
              <a:t> </a:t>
            </a:r>
            <a:r>
              <a:rPr lang="zh-CN" altLang="en-US" dirty="0"/>
              <a:t>进行语音识别，虽然简化了开发，但其网络依赖性限制了离线场景的应用，影响了隐私保护和稳定性的提升。这些问题在当前快速原型开发中虽未造成严重影响，但随着项目规模扩大，亟需解决。</a:t>
            </a:r>
            <a:endParaRPr lang="zh-CN" altLang="en-US" dirty="0"/>
          </a:p>
          <a:p>
            <a:pPr rtl="0"/>
            <a:r>
              <a:rPr lang="zh-CN" altLang="en-US" dirty="0"/>
              <a:t>接下来是</a:t>
            </a:r>
            <a:r>
              <a:rPr lang="zh-CN" altLang="en-US" b="1" dirty="0"/>
              <a:t>未来优化</a:t>
            </a:r>
            <a:r>
              <a:rPr lang="zh-CN" altLang="en-US" dirty="0"/>
              <a:t>。为了应对这些挑战，我们计划采取以下措施。首先，将 </a:t>
            </a:r>
            <a:r>
              <a:rPr lang="en-US" altLang="zh-CN" dirty="0"/>
              <a:t>HTTP </a:t>
            </a:r>
            <a:r>
              <a:rPr lang="zh-CN" altLang="en-US" dirty="0"/>
              <a:t>升级为 </a:t>
            </a:r>
            <a:r>
              <a:rPr lang="en-US" altLang="zh-CN" dirty="0"/>
              <a:t>HTTPS</a:t>
            </a:r>
            <a:r>
              <a:rPr lang="zh-CN" altLang="en-US" dirty="0"/>
              <a:t>，集成证书或自签名证书，确保所有数据传输都经过加密，显著提升安全性。同时，我们将引入 </a:t>
            </a:r>
            <a:r>
              <a:rPr lang="en-US" altLang="zh-CN" dirty="0" err="1"/>
              <a:t>Vosk</a:t>
            </a:r>
            <a:r>
              <a:rPr lang="en-US" altLang="zh-CN" dirty="0"/>
              <a:t> </a:t>
            </a:r>
            <a:r>
              <a:rPr lang="zh-CN" altLang="en-US" dirty="0"/>
              <a:t>语音识别框架，替代 </a:t>
            </a:r>
            <a:r>
              <a:rPr lang="en-US" altLang="zh-CN" dirty="0" err="1"/>
              <a:t>WebAPI</a:t>
            </a:r>
            <a:r>
              <a:rPr lang="zh-CN" altLang="en-US" dirty="0"/>
              <a:t>，实现本地化语音处理，增强离线能力和隐私保护。此外，我们将优化树莓派上的 </a:t>
            </a:r>
            <a:r>
              <a:rPr lang="en-US" altLang="zh-CN" dirty="0"/>
              <a:t>WASM </a:t>
            </a:r>
            <a:r>
              <a:rPr lang="zh-CN" altLang="en-US" dirty="0"/>
              <a:t>模块部署，通过 </a:t>
            </a:r>
            <a:r>
              <a:rPr lang="en-US" altLang="zh-CN" dirty="0"/>
              <a:t>Docker </a:t>
            </a:r>
            <a:r>
              <a:rPr lang="zh-CN" altLang="en-US" dirty="0"/>
              <a:t>容器化实现模块隔离，并完善资源调度策略，确保系统的高效运行与稳定性。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首先，为什么我们要选用</a:t>
            </a:r>
            <a:r>
              <a:rPr lang="en-US" altLang="zh-CN"/>
              <a:t>WASM</a:t>
            </a:r>
            <a:r>
              <a:rPr lang="zh-CN" altLang="en-US"/>
              <a:t>，因为它具有性能优势</a:t>
            </a:r>
            <a:r>
              <a:rPr lang="en-US" altLang="zh-CN"/>
              <a:t>...(ppt</a:t>
            </a:r>
            <a:r>
              <a:rPr lang="zh-CN" altLang="en-US"/>
              <a:t>内容），而且具有跨平台特性（</a:t>
            </a:r>
            <a:r>
              <a:rPr lang="en-US" altLang="zh-CN"/>
              <a:t>ppt</a:t>
            </a:r>
            <a:r>
              <a:rPr lang="zh-CN" altLang="en-US"/>
              <a:t>内容）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其次是，我们在中期汇报的时候有讲到，</a:t>
            </a:r>
            <a:r>
              <a:rPr lang="en-US" altLang="zh-CN"/>
              <a:t>WASM</a:t>
            </a:r>
            <a:r>
              <a:rPr lang="zh-CN" altLang="en-US"/>
              <a:t>可以部署在浏览器端也可以部署在树莓派端，但是经过讨论，我们最终选择了将</a:t>
            </a:r>
            <a:r>
              <a:rPr lang="en-US" altLang="zh-CN">
                <a:sym typeface="+mn-ea"/>
              </a:rPr>
              <a:t>WASM</a:t>
            </a:r>
            <a:r>
              <a:rPr lang="zh-CN" altLang="en-US">
                <a:sym typeface="+mn-ea"/>
              </a:rPr>
              <a:t>部署在浏览器端。因为，第一，智能家具一般用于常规网络环境（如家庭 / 办公 Wi-Fi），智能家具的实时性对于用户的体验感关系很大，而整一个远程控制流程中最耗时的部分就是指令解析，所以我们将重点放在了加速前端处理而非保障安全性的问题上。第二是，树莓派作为边缘设备，计算资源有限，如果是发送原始文本到树莓派，树莓派再通过 WASM 解析并控制硬件，树莓派承担了重型服务，实时性会非常的差。所以最终我们选择了将</a:t>
            </a:r>
            <a:r>
              <a:rPr lang="en-US" altLang="zh-CN">
                <a:sym typeface="+mn-ea"/>
              </a:rPr>
              <a:t>WASM</a:t>
            </a:r>
            <a:r>
              <a:rPr lang="zh-CN" altLang="en-US">
                <a:sym typeface="+mn-ea"/>
              </a:rPr>
              <a:t>部署在浏览器端。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ctr">
              <a:lnSpc>
                <a:spcPct val="120000"/>
              </a:lnSpc>
            </a:pPr>
            <a:r>
              <a:rPr lang="zh-CN" altLang="en-US"/>
              <a:t>现在我们来介绍解析指令的整体的框架，我们使用了</a:t>
            </a:r>
            <a:r>
              <a:rPr lang="zh-CN" altLang="en-US" dirty="0">
                <a:sym typeface="+mn-ea"/>
              </a:rPr>
              <a:t>混合指令解析架构，将传统的</a:t>
            </a:r>
            <a:r>
              <a:rPr lang="en-US" altLang="zh-CN" dirty="0">
                <a:sym typeface="+mn-ea"/>
              </a:rPr>
              <a:t>AI+Javascript</a:t>
            </a:r>
            <a:r>
              <a:rPr lang="zh-CN" altLang="en-US" dirty="0">
                <a:sym typeface="+mn-ea"/>
              </a:rPr>
              <a:t>改为</a:t>
            </a:r>
            <a:r>
              <a:rPr lang="en-US" altLang="zh-CN" dirty="0">
                <a:sym typeface="+mn-ea"/>
              </a:rPr>
              <a:t>AI+WASM</a:t>
            </a:r>
            <a:r>
              <a:rPr lang="zh-CN" altLang="en-US" dirty="0">
                <a:sym typeface="+mn-ea"/>
              </a:rPr>
              <a:t>。也</a:t>
            </a:r>
            <a:r>
              <a:rPr lang="zh-CN" altLang="en-US" dirty="0">
                <a:effectLst/>
                <a:sym typeface="+mn-ea"/>
              </a:rPr>
              <a:t>就是当我们发出请求，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麻烦帮我把客厅的照明设备打开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或者其他国家的语言</a:t>
            </a:r>
            <a:r>
              <a:rPr lang="en-US" altLang="zh-CN" dirty="0">
                <a:sym typeface="+mn-ea"/>
              </a:rPr>
              <a:t>"Turn on the light" </a:t>
            </a:r>
            <a:r>
              <a:rPr lang="zh-CN" altLang="en-US" dirty="0">
                <a:sym typeface="+mn-ea"/>
              </a:rPr>
              <a:t>大模型会分析并生成标准指令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开灯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，然后</a:t>
            </a:r>
            <a:r>
              <a:rPr lang="en-US" altLang="zh-CN" dirty="0">
                <a:sym typeface="+mn-ea"/>
              </a:rPr>
              <a:t>WASM</a:t>
            </a:r>
            <a:r>
              <a:rPr lang="zh-CN" altLang="en-US" dirty="0">
                <a:effectLst/>
              </a:rPr>
              <a:t>加速标准化指令到 GPIO 命令的映射。</a:t>
            </a:r>
            <a:endParaRPr lang="zh-CN" altLang="en-US" dirty="0">
              <a:effectLst/>
            </a:endParaRPr>
          </a:p>
          <a:p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4486641"/>
            <a:ext cx="8474075" cy="349235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4" y="5551771"/>
            <a:ext cx="8474075" cy="248371"/>
          </a:xfrm>
        </p:spPr>
        <p:txBody>
          <a:bodyPr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4" y="5829130"/>
            <a:ext cx="8474075" cy="248371"/>
          </a:xfrm>
        </p:spPr>
        <p:txBody>
          <a:bodyPr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5" y="3429001"/>
            <a:ext cx="8474075" cy="1028652"/>
          </a:xfr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8" name="矩形 47"/>
          <p:cNvSpPr/>
          <p:nvPr userDrawn="1"/>
        </p:nvSpPr>
        <p:spPr>
          <a:xfrm>
            <a:off x="0" y="514350"/>
            <a:ext cx="9144000" cy="2781300"/>
          </a:xfrm>
          <a:prstGeom prst="rect">
            <a:avLst/>
          </a:prstGeom>
          <a:blipFill rotWithShape="1">
            <a:blip r:embed="rId2"/>
            <a:srcRect/>
            <a:stretch>
              <a:fillRect t="-86943" b="-321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5562600" y="2038350"/>
            <a:ext cx="4535055" cy="656792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5562600" y="2730911"/>
            <a:ext cx="4546600" cy="2088739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2038350"/>
            <a:ext cx="5156200" cy="2781300"/>
          </a:xfrm>
          <a:prstGeom prst="rect">
            <a:avLst/>
          </a:prstGeom>
          <a:blipFill rotWithShape="1">
            <a:blip r:embed="rId2"/>
            <a:srcRect/>
            <a:stretch>
              <a:fillRect t="-21361" b="-2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048000" y="3562351"/>
            <a:ext cx="5000531" cy="1353534"/>
          </a:xfrm>
        </p:spPr>
        <p:txBody>
          <a:bodyPr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048000" y="5165475"/>
            <a:ext cx="500053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048000" y="5481109"/>
            <a:ext cx="500053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34" name="矩形 33"/>
          <p:cNvSpPr/>
          <p:nvPr userDrawn="1"/>
        </p:nvSpPr>
        <p:spPr>
          <a:xfrm>
            <a:off x="3048000" y="514350"/>
            <a:ext cx="9144000" cy="2781300"/>
          </a:xfrm>
          <a:prstGeom prst="rect">
            <a:avLst/>
          </a:prstGeom>
          <a:blipFill rotWithShape="1">
            <a:blip r:embed="rId2"/>
            <a:srcRect/>
            <a:stretch>
              <a:fillRect t="-86943" b="-321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7" Type="http://schemas.openxmlformats.org/officeDocument/2006/relationships/slideLayout" Target="../slideLayouts/slideLayout4.xml"/><Relationship Id="rId16" Type="http://schemas.openxmlformats.org/officeDocument/2006/relationships/image" Target="../media/image2.png"/><Relationship Id="rId15" Type="http://schemas.openxmlformats.org/officeDocument/2006/relationships/tags" Target="../tags/tag115.xml"/><Relationship Id="rId14" Type="http://schemas.openxmlformats.org/officeDocument/2006/relationships/tags" Target="../tags/tag114.xml"/><Relationship Id="rId13" Type="http://schemas.openxmlformats.org/officeDocument/2006/relationships/tags" Target="../tags/tag113.xml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tags" Target="../tags/tag10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4.xml"/><Relationship Id="rId11" Type="http://schemas.openxmlformats.org/officeDocument/2006/relationships/image" Target="../media/image2.png"/><Relationship Id="rId10" Type="http://schemas.openxmlformats.org/officeDocument/2006/relationships/tags" Target="../tags/tag125.xml"/><Relationship Id="rId1" Type="http://schemas.openxmlformats.org/officeDocument/2006/relationships/tags" Target="../tags/tag1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tags" Target="../tags/tag126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28.xml"/><Relationship Id="rId2" Type="http://schemas.openxmlformats.org/officeDocument/2006/relationships/image" Target="../media/image2.png"/><Relationship Id="rId1" Type="http://schemas.openxmlformats.org/officeDocument/2006/relationships/tags" Target="../tags/tag127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tags" Target="../tags/tag129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tags" Target="../tags/tag130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tags" Target="../tags/tag131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0" Type="http://schemas.openxmlformats.org/officeDocument/2006/relationships/slideLayout" Target="../slideLayouts/slideLayout5.xml"/><Relationship Id="rId4" Type="http://schemas.openxmlformats.org/officeDocument/2006/relationships/tags" Target="../tags/tag4.xml"/><Relationship Id="rId39" Type="http://schemas.openxmlformats.org/officeDocument/2006/relationships/tags" Target="../tags/tag38.xml"/><Relationship Id="rId38" Type="http://schemas.openxmlformats.org/officeDocument/2006/relationships/tags" Target="../tags/tag37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3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image" Target="../media/image2.png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9" Type="http://schemas.openxmlformats.org/officeDocument/2006/relationships/notesSlide" Target="../notesSlides/notesSlide8.xml"/><Relationship Id="rId18" Type="http://schemas.openxmlformats.org/officeDocument/2006/relationships/slideLayout" Target="../slideLayouts/slideLayout4.xml"/><Relationship Id="rId17" Type="http://schemas.openxmlformats.org/officeDocument/2006/relationships/hyperlink" Target="https://requestmetrics.com/web-performance/http3-is-fast/" TargetMode="External"/><Relationship Id="rId16" Type="http://schemas.openxmlformats.org/officeDocument/2006/relationships/hyperlink" Target="https://www.pubnub.com/blog/http-vs-http-2-vs-http-3-whats-the-difference/" TargetMode="External"/><Relationship Id="rId15" Type="http://schemas.openxmlformats.org/officeDocument/2006/relationships/image" Target="../media/image24.png"/><Relationship Id="rId14" Type="http://schemas.openxmlformats.org/officeDocument/2006/relationships/image" Target="../media/image2.png"/><Relationship Id="rId13" Type="http://schemas.openxmlformats.org/officeDocument/2006/relationships/tags" Target="../tags/tag144.xml"/><Relationship Id="rId12" Type="http://schemas.openxmlformats.org/officeDocument/2006/relationships/tags" Target="../tags/tag143.xml"/><Relationship Id="rId11" Type="http://schemas.openxmlformats.org/officeDocument/2006/relationships/tags" Target="../tags/tag142.xml"/><Relationship Id="rId10" Type="http://schemas.openxmlformats.org/officeDocument/2006/relationships/tags" Target="../tags/tag141.xml"/><Relationship Id="rId1" Type="http://schemas.openxmlformats.org/officeDocument/2006/relationships/tags" Target="../tags/tag132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4.xml"/><Relationship Id="rId4" Type="http://schemas.openxmlformats.org/officeDocument/2006/relationships/hyperlink" Target="https://requestmetrics.com/web-performance/http3-is-fast/" TargetMode="External"/><Relationship Id="rId3" Type="http://schemas.openxmlformats.org/officeDocument/2006/relationships/hyperlink" Target="https://www.pubnub.com/blog/http-vs-http-2-vs-http-3-whats-the-difference/" TargetMode="External"/><Relationship Id="rId2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image" Target="../media/image26.jpeg"/><Relationship Id="rId23" Type="http://schemas.openxmlformats.org/officeDocument/2006/relationships/notesSlide" Target="../notesSlides/notesSlide11.xml"/><Relationship Id="rId22" Type="http://schemas.openxmlformats.org/officeDocument/2006/relationships/slideLayout" Target="../slideLayouts/slideLayout4.xml"/><Relationship Id="rId21" Type="http://schemas.openxmlformats.org/officeDocument/2006/relationships/tags" Target="../tags/tag163.xml"/><Relationship Id="rId20" Type="http://schemas.openxmlformats.org/officeDocument/2006/relationships/tags" Target="../tags/tag162.xml"/><Relationship Id="rId2" Type="http://schemas.openxmlformats.org/officeDocument/2006/relationships/tags" Target="../tags/tag146.xml"/><Relationship Id="rId19" Type="http://schemas.openxmlformats.org/officeDocument/2006/relationships/tags" Target="../tags/tag161.xml"/><Relationship Id="rId18" Type="http://schemas.openxmlformats.org/officeDocument/2006/relationships/image" Target="../media/image2.png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tags" Target="../tags/tag170.xml"/><Relationship Id="rId7" Type="http://schemas.openxmlformats.org/officeDocument/2006/relationships/tags" Target="../tags/tag169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image" Target="../media/image30.jpeg"/><Relationship Id="rId2" Type="http://schemas.openxmlformats.org/officeDocument/2006/relationships/tags" Target="../tags/tag165.xml"/><Relationship Id="rId18" Type="http://schemas.openxmlformats.org/officeDocument/2006/relationships/notesSlide" Target="../notesSlides/notesSlide12.xml"/><Relationship Id="rId17" Type="http://schemas.openxmlformats.org/officeDocument/2006/relationships/slideLayout" Target="../slideLayouts/slideLayout4.xml"/><Relationship Id="rId16" Type="http://schemas.openxmlformats.org/officeDocument/2006/relationships/image" Target="../media/image2.png"/><Relationship Id="rId15" Type="http://schemas.openxmlformats.org/officeDocument/2006/relationships/tags" Target="../tags/tag177.xml"/><Relationship Id="rId14" Type="http://schemas.openxmlformats.org/officeDocument/2006/relationships/tags" Target="../tags/tag176.xml"/><Relationship Id="rId13" Type="http://schemas.openxmlformats.org/officeDocument/2006/relationships/tags" Target="../tags/tag175.xml"/><Relationship Id="rId12" Type="http://schemas.openxmlformats.org/officeDocument/2006/relationships/tags" Target="../tags/tag174.xml"/><Relationship Id="rId11" Type="http://schemas.openxmlformats.org/officeDocument/2006/relationships/tags" Target="../tags/tag173.xml"/><Relationship Id="rId10" Type="http://schemas.openxmlformats.org/officeDocument/2006/relationships/tags" Target="../tags/tag172.xml"/><Relationship Id="rId1" Type="http://schemas.openxmlformats.org/officeDocument/2006/relationships/tags" Target="../tags/tag16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5" Type="http://schemas.openxmlformats.org/officeDocument/2006/relationships/notesSlide" Target="../notesSlides/notesSlide15.xml"/><Relationship Id="rId14" Type="http://schemas.openxmlformats.org/officeDocument/2006/relationships/slideLayout" Target="../slideLayouts/slideLayout4.xml"/><Relationship Id="rId13" Type="http://schemas.openxmlformats.org/officeDocument/2006/relationships/image" Target="../media/image2.png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tags" Target="../tags/tag178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tags" Target="../tags/tag190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tags" Target="../tags/tag197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5" Type="http://schemas.openxmlformats.org/officeDocument/2006/relationships/slideLayout" Target="../slideLayouts/slideLayout4.xml"/><Relationship Id="rId14" Type="http://schemas.openxmlformats.org/officeDocument/2006/relationships/image" Target="../media/image2.png"/><Relationship Id="rId13" Type="http://schemas.openxmlformats.org/officeDocument/2006/relationships/tags" Target="../tags/tag203.xml"/><Relationship Id="rId12" Type="http://schemas.openxmlformats.org/officeDocument/2006/relationships/tags" Target="../tags/tag202.xml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tags" Target="../tags/tag19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3" Type="http://schemas.openxmlformats.org/officeDocument/2006/relationships/slideLayout" Target="../slideLayouts/slideLayout4.xml"/><Relationship Id="rId22" Type="http://schemas.openxmlformats.org/officeDocument/2006/relationships/image" Target="../media/image7.png"/><Relationship Id="rId21" Type="http://schemas.openxmlformats.org/officeDocument/2006/relationships/tags" Target="../tags/tag55.xml"/><Relationship Id="rId20" Type="http://schemas.openxmlformats.org/officeDocument/2006/relationships/image" Target="../media/image6.png"/><Relationship Id="rId2" Type="http://schemas.openxmlformats.org/officeDocument/2006/relationships/tags" Target="../tags/tag40.xml"/><Relationship Id="rId19" Type="http://schemas.openxmlformats.org/officeDocument/2006/relationships/tags" Target="../tags/tag54.xml"/><Relationship Id="rId18" Type="http://schemas.openxmlformats.org/officeDocument/2006/relationships/image" Target="../media/image5.png"/><Relationship Id="rId17" Type="http://schemas.openxmlformats.org/officeDocument/2006/relationships/tags" Target="../tags/tag53.xml"/><Relationship Id="rId16" Type="http://schemas.openxmlformats.org/officeDocument/2006/relationships/image" Target="../media/image4.jpeg"/><Relationship Id="rId15" Type="http://schemas.openxmlformats.org/officeDocument/2006/relationships/tags" Target="../tags/tag52.xml"/><Relationship Id="rId14" Type="http://schemas.openxmlformats.org/officeDocument/2006/relationships/image" Target="../media/image2.png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tags" Target="../tags/tag39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tags" Target="../tags/tag204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tags" Target="../tags/tag205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tags" Target="../tags/tag20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2.png"/><Relationship Id="rId1" Type="http://schemas.openxmlformats.org/officeDocument/2006/relationships/tags" Target="../tags/tag5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5" Type="http://schemas.openxmlformats.org/officeDocument/2006/relationships/slideLayout" Target="../slideLayouts/slideLayout4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8" Type="http://schemas.openxmlformats.org/officeDocument/2006/relationships/slideLayout" Target="../slideLayouts/slideLayout4.xml"/><Relationship Id="rId27" Type="http://schemas.openxmlformats.org/officeDocument/2006/relationships/image" Target="../media/image10.png"/><Relationship Id="rId26" Type="http://schemas.openxmlformats.org/officeDocument/2006/relationships/image" Target="../media/image2.png"/><Relationship Id="rId25" Type="http://schemas.openxmlformats.org/officeDocument/2006/relationships/tags" Target="../tags/tag100.xml"/><Relationship Id="rId24" Type="http://schemas.openxmlformats.org/officeDocument/2006/relationships/tags" Target="../tags/tag99.xml"/><Relationship Id="rId23" Type="http://schemas.openxmlformats.org/officeDocument/2006/relationships/tags" Target="../tags/tag98.xml"/><Relationship Id="rId22" Type="http://schemas.openxmlformats.org/officeDocument/2006/relationships/tags" Target="../tags/tag97.xml"/><Relationship Id="rId21" Type="http://schemas.openxmlformats.org/officeDocument/2006/relationships/tags" Target="../tags/tag96.xml"/><Relationship Id="rId20" Type="http://schemas.openxmlformats.org/officeDocument/2006/relationships/tags" Target="../tags/tag95.xml"/><Relationship Id="rId2" Type="http://schemas.openxmlformats.org/officeDocument/2006/relationships/tags" Target="../tags/tag77.xml"/><Relationship Id="rId19" Type="http://schemas.openxmlformats.org/officeDocument/2006/relationships/tags" Target="../tags/tag94.xml"/><Relationship Id="rId18" Type="http://schemas.openxmlformats.org/officeDocument/2006/relationships/tags" Target="../tags/tag93.xml"/><Relationship Id="rId17" Type="http://schemas.openxmlformats.org/officeDocument/2006/relationships/tags" Target="../tags/tag92.xml"/><Relationship Id="rId16" Type="http://schemas.openxmlformats.org/officeDocument/2006/relationships/tags" Target="../tags/tag91.xml"/><Relationship Id="rId15" Type="http://schemas.openxmlformats.org/officeDocument/2006/relationships/tags" Target="../tags/tag90.xml"/><Relationship Id="rId14" Type="http://schemas.openxmlformats.org/officeDocument/2006/relationships/tags" Target="../tags/tag89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tags" Target="../tags/tag7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7500" lnSpcReduction="10000"/>
          </a:bodyPr>
          <a:lstStyle/>
          <a:p>
            <a:r>
              <a:rPr lang="en-US" altLang="zh-CN" dirty="0"/>
              <a:t>OspreyNest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郭芮含</a:t>
            </a:r>
            <a:r>
              <a:rPr lang="en-US" altLang="zh-CN" dirty="0"/>
              <a:t> </a:t>
            </a:r>
            <a:r>
              <a:rPr lang="zh-CN" altLang="en-US" dirty="0"/>
              <a:t>杨晶晶</a:t>
            </a:r>
            <a:r>
              <a:rPr lang="en-US" altLang="zh-CN" dirty="0"/>
              <a:t> </a:t>
            </a:r>
            <a:r>
              <a:rPr lang="zh-CN" altLang="en-US" dirty="0"/>
              <a:t>付嘉瑞</a:t>
            </a:r>
            <a:r>
              <a:rPr lang="en-US" altLang="zh-CN" dirty="0"/>
              <a:t> </a:t>
            </a:r>
            <a:r>
              <a:rPr lang="zh-CN" altLang="en-US" dirty="0"/>
              <a:t>王安琪</a:t>
            </a:r>
            <a:r>
              <a:rPr lang="en-US" altLang="zh-CN" dirty="0"/>
              <a:t> </a:t>
            </a:r>
            <a:r>
              <a:rPr lang="zh-CN" altLang="en-US" dirty="0"/>
              <a:t>刘艺璇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69925" y="3562351"/>
            <a:ext cx="8474075" cy="850537"/>
          </a:xfrm>
        </p:spPr>
        <p:txBody>
          <a:bodyPr>
            <a:norm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WASM</a:t>
            </a:r>
            <a:r>
              <a:rPr lang="zh-CN" altLang="en-US" dirty="0"/>
              <a:t>和树莓派的远程语音控制系统</a:t>
            </a:r>
            <a:endParaRPr lang="zh-CN" altLang="en-US" dirty="0"/>
          </a:p>
        </p:txBody>
      </p:sp>
      <p:cxnSp>
        <p:nvCxnSpPr>
          <p:cNvPr id="60" name="直接连接符 59"/>
          <p:cNvCxnSpPr/>
          <p:nvPr/>
        </p:nvCxnSpPr>
        <p:spPr>
          <a:xfrm>
            <a:off x="9144000" y="3601001"/>
            <a:ext cx="0" cy="2476500"/>
          </a:xfrm>
          <a:prstGeom prst="line">
            <a:avLst/>
          </a:prstGeom>
          <a:ln w="3175">
            <a:solidFill>
              <a:srgbClr val="724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5857240" y="1028700"/>
            <a:ext cx="3322955" cy="2305050"/>
            <a:chOff x="2451980" y="3509819"/>
            <a:chExt cx="2601934" cy="2344050"/>
          </a:xfrm>
        </p:grpSpPr>
        <p:sp>
          <p:nvSpPr>
            <p:cNvPr id="68" name="文本框 67"/>
            <p:cNvSpPr txBox="1"/>
            <p:nvPr/>
          </p:nvSpPr>
          <p:spPr>
            <a:xfrm>
              <a:off x="3354514" y="5168089"/>
              <a:ext cx="1699399" cy="685780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no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2025.6.30</a:t>
              </a:r>
              <a:endParaRPr lang="zh-CN" altLang="en-US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550715" y="3509819"/>
              <a:ext cx="1503199" cy="699341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OSH</a:t>
              </a:r>
              <a:endParaRPr lang="en-US" altLang="zh-CN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2451980" y="4389968"/>
              <a:ext cx="2601934" cy="601833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no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期末项目汇报</a:t>
              </a:r>
              <a:endParaRPr lang="zh-CN" altLang="en-US" b="1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3601085"/>
            <a:ext cx="859155" cy="8591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710" y="3677920"/>
            <a:ext cx="2802890" cy="25317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技术架构</a:t>
            </a:r>
            <a:endParaRPr lang="zh-CN" altLang="en-US" dirty="0"/>
          </a:p>
        </p:txBody>
      </p:sp>
      <p:grpSp>
        <p:nvGrpSpPr>
          <p:cNvPr id="5" name="f0066d1e-9153-4e50-82d0-f12d4e06f08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1451" y="1579981"/>
            <a:ext cx="10839037" cy="3645472"/>
            <a:chOff x="681451" y="1579981"/>
            <a:chExt cx="10839037" cy="3645472"/>
          </a:xfrm>
        </p:grpSpPr>
        <p:sp>
          <p:nvSpPr>
            <p:cNvPr id="6" name="ïş1íďè"/>
            <p:cNvSpPr/>
            <p:nvPr>
              <p:custDataLst>
                <p:tags r:id="rId2"/>
              </p:custDataLst>
            </p:nvPr>
          </p:nvSpPr>
          <p:spPr>
            <a:xfrm>
              <a:off x="2112542" y="4498580"/>
              <a:ext cx="9407945" cy="726873"/>
            </a:xfrm>
            <a:prstGeom prst="homePlate">
              <a:avLst>
                <a:gd name="adj" fmla="val 66216"/>
              </a:avLst>
            </a:prstGeom>
            <a:solidFill>
              <a:schemeClr val="tx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ïṡḷiḓê"/>
            <p:cNvSpPr/>
            <p:nvPr>
              <p:custDataLst>
                <p:tags r:id="rId3"/>
              </p:custDataLst>
            </p:nvPr>
          </p:nvSpPr>
          <p:spPr>
            <a:xfrm>
              <a:off x="1471161" y="1930142"/>
              <a:ext cx="10039388" cy="726873"/>
            </a:xfrm>
            <a:prstGeom prst="homePlate">
              <a:avLst>
                <a:gd name="adj" fmla="val 66216"/>
              </a:avLst>
            </a:prstGeom>
            <a:solidFill>
              <a:schemeClr val="tx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îṧḷiḓê"/>
            <p:cNvSpPr/>
            <p:nvPr>
              <p:custDataLst>
                <p:tags r:id="rId4"/>
              </p:custDataLst>
            </p:nvPr>
          </p:nvSpPr>
          <p:spPr>
            <a:xfrm flipH="1">
              <a:off x="1471160" y="2657015"/>
              <a:ext cx="1020792" cy="557346"/>
            </a:xfrm>
            <a:prstGeom prst="parallelogram">
              <a:avLst>
                <a:gd name="adj" fmla="val 57353"/>
              </a:avLst>
            </a:prstGeom>
            <a:solidFill>
              <a:schemeClr val="bg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íṧlïde"/>
            <p:cNvSpPr/>
            <p:nvPr>
              <p:custDataLst>
                <p:tags r:id="rId5"/>
              </p:custDataLst>
            </p:nvPr>
          </p:nvSpPr>
          <p:spPr>
            <a:xfrm>
              <a:off x="1796369" y="3214361"/>
              <a:ext cx="9724119" cy="726873"/>
            </a:xfrm>
            <a:prstGeom prst="homePlate">
              <a:avLst>
                <a:gd name="adj" fmla="val 66216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0" name="íşliḍé"/>
            <p:cNvSpPr/>
            <p:nvPr>
              <p:custDataLst>
                <p:tags r:id="rId6"/>
              </p:custDataLst>
            </p:nvPr>
          </p:nvSpPr>
          <p:spPr>
            <a:xfrm flipH="1">
              <a:off x="1796368" y="3941234"/>
              <a:ext cx="1020792" cy="557346"/>
            </a:xfrm>
            <a:prstGeom prst="parallelogram">
              <a:avLst>
                <a:gd name="adj" fmla="val 57353"/>
              </a:avLst>
            </a:prstGeom>
            <a:solidFill>
              <a:schemeClr val="bg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îŝ1ïďè"/>
            <p:cNvSpPr/>
            <p:nvPr>
              <p:custDataLst>
                <p:tags r:id="rId7"/>
              </p:custDataLst>
            </p:nvPr>
          </p:nvSpPr>
          <p:spPr bwMode="auto">
            <a:xfrm>
              <a:off x="681451" y="2059317"/>
              <a:ext cx="570037" cy="468523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íś1íḍe"/>
            <p:cNvSpPr/>
            <p:nvPr>
              <p:custDataLst>
                <p:tags r:id="rId8"/>
              </p:custDataLst>
            </p:nvPr>
          </p:nvSpPr>
          <p:spPr bwMode="auto">
            <a:xfrm>
              <a:off x="966470" y="3328435"/>
              <a:ext cx="512662" cy="512123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íṡľíďe"/>
            <p:cNvSpPr/>
            <p:nvPr>
              <p:custDataLst>
                <p:tags r:id="rId9"/>
              </p:custDataLst>
            </p:nvPr>
          </p:nvSpPr>
          <p:spPr bwMode="auto">
            <a:xfrm>
              <a:off x="1368648" y="4659768"/>
              <a:ext cx="462071" cy="461213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íśļiḋe"/>
            <p:cNvSpPr txBox="1"/>
            <p:nvPr>
              <p:custDataLst>
                <p:tags r:id="rId10"/>
              </p:custDataLst>
            </p:nvPr>
          </p:nvSpPr>
          <p:spPr>
            <a:xfrm>
              <a:off x="2013681" y="2117191"/>
              <a:ext cx="8987155" cy="626110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0">
              <a:normAutofit fontScale="25000" lnSpcReduction="20000"/>
            </a:bodyPr>
            <a:lstStyle/>
            <a:p>
              <a:pPr indent="0" algn="just" fontAlgn="auto">
                <a:lnSpc>
                  <a:spcPct val="130000"/>
                </a:lnSpc>
              </a:pPr>
              <a:r>
                <a:rPr lang="zh-CN" altLang="en-US" sz="5600" dirty="0">
                  <a:solidFill>
                    <a:schemeClr val="bg1"/>
                  </a:solidFill>
                  <a:sym typeface="+mn-ea"/>
                </a:rPr>
                <a:t>语</a:t>
              </a:r>
              <a:r>
                <a:rPr lang="zh-CN" altLang="en-US" sz="56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音识别：开发一个</a:t>
              </a:r>
              <a:r>
                <a:rPr lang="en-US" altLang="zh-CN" sz="56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HTML</a:t>
              </a:r>
              <a:r>
                <a:rPr lang="zh-CN" altLang="en-US" sz="56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页面，通过</a:t>
              </a:r>
              <a:r>
                <a:rPr lang="en-US" altLang="zh-CN" sz="56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 Web Speech API </a:t>
              </a:r>
              <a:r>
                <a:rPr lang="zh-CN" altLang="en-US" sz="56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捕获麦克风输入并转为文本</a:t>
              </a:r>
              <a:endParaRPr lang="zh-CN" altLang="en-US" sz="5600" dirty="0">
                <a:solidFill>
                  <a:schemeClr val="bg1"/>
                </a:solidFill>
                <a:latin typeface="+mn-ea"/>
                <a:cs typeface="+mn-ea"/>
              </a:endParaRPr>
            </a:p>
            <a:p>
              <a:pPr indent="0" algn="just" fontAlgn="auto">
                <a:lnSpc>
                  <a:spcPct val="130000"/>
                </a:lnSpc>
              </a:pPr>
              <a:r>
                <a:rPr lang="zh-CN" altLang="en-US" sz="56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指令解析：用</a:t>
              </a:r>
              <a:r>
                <a:rPr lang="en-US" altLang="zh-CN" sz="56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C/C++</a:t>
              </a:r>
              <a:r>
                <a:rPr lang="zh-CN" altLang="en-US" sz="56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编写指令解析逻辑，使用</a:t>
              </a:r>
              <a:r>
                <a:rPr lang="en-US" altLang="zh-CN" sz="56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Emscripten</a:t>
              </a:r>
              <a:r>
                <a:rPr lang="zh-CN" altLang="en-US" sz="56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编译为</a:t>
              </a:r>
              <a:r>
                <a:rPr lang="en-US" altLang="zh-CN" sz="56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WASM</a:t>
              </a:r>
              <a:endParaRPr lang="zh-CN" altLang="en-US" sz="5600" dirty="0">
                <a:solidFill>
                  <a:schemeClr val="bg1"/>
                </a:solidFill>
                <a:latin typeface="+mn-ea"/>
                <a:cs typeface="+mn-ea"/>
              </a:endParaRPr>
            </a:p>
            <a:p>
              <a:pPr indent="0" algn="just" fontAlgn="auto">
                <a:lnSpc>
                  <a:spcPct val="130000"/>
                </a:lnSpc>
              </a:pPr>
              <a:r>
                <a:rPr lang="zh-CN" altLang="en-US" sz="56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指令传输：通过</a:t>
              </a:r>
              <a:r>
                <a:rPr lang="en-US" altLang="zh-CN" sz="56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 Fetch API </a:t>
              </a:r>
              <a:r>
                <a:rPr lang="zh-CN" altLang="en-US" sz="56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将指令发送到树莓派服务器</a:t>
              </a:r>
              <a:endParaRPr lang="zh-CN" altLang="en-US" sz="5600" dirty="0">
                <a:solidFill>
                  <a:schemeClr val="bg1"/>
                </a:solidFill>
                <a:latin typeface="+mn-ea"/>
                <a:cs typeface="+mn-ea"/>
              </a:endParaRPr>
            </a:p>
            <a:p>
              <a:pPr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zh-CN" altLang="en-US" sz="5600" dirty="0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  <p:sp>
          <p:nvSpPr>
            <p:cNvPr id="15" name="iSḻiďê"/>
            <p:cNvSpPr/>
            <p:nvPr>
              <p:custDataLst>
                <p:tags r:id="rId11"/>
              </p:custDataLst>
            </p:nvPr>
          </p:nvSpPr>
          <p:spPr>
            <a:xfrm>
              <a:off x="2013821" y="1579981"/>
              <a:ext cx="2330544" cy="373948"/>
            </a:xfrm>
            <a:prstGeom prst="rect">
              <a:avLst/>
            </a:prstGeom>
          </p:spPr>
          <p:txBody>
            <a:bodyPr wrap="none" lIns="90000" tIns="46800" rIns="90000" bIns="46800" anchor="ctr">
              <a:noAutofit/>
            </a:bodyPr>
            <a:lstStyle/>
            <a:p>
              <a:pPr lvl="0" defTabSz="914400">
                <a:defRPr/>
              </a:pPr>
              <a:r>
                <a:rPr lang="zh-CN" altLang="en-US" sz="2000" b="1" dirty="0"/>
                <a:t>浏览器端</a:t>
              </a:r>
              <a:endParaRPr lang="zh-CN" altLang="en-US" sz="2000" b="1" dirty="0"/>
            </a:p>
          </p:txBody>
        </p:sp>
        <p:sp>
          <p:nvSpPr>
            <p:cNvPr id="16" name="iṣ1iḍê"/>
            <p:cNvSpPr txBox="1"/>
            <p:nvPr>
              <p:custDataLst>
                <p:tags r:id="rId12"/>
              </p:custDataLst>
            </p:nvPr>
          </p:nvSpPr>
          <p:spPr>
            <a:xfrm>
              <a:off x="2580850" y="3211305"/>
              <a:ext cx="8420149" cy="726874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0">
              <a:noAutofit/>
            </a:bodyPr>
            <a:lstStyle/>
            <a:p>
              <a:pPr indent="0" algn="just" fontAlgn="auto">
                <a:lnSpc>
                  <a:spcPts val="222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HTTP </a:t>
              </a:r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服务：使用</a:t>
              </a:r>
              <a:r>
                <a:rPr lang="en-US" altLang="zh-CN" sz="1400" dirty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 Flask </a:t>
              </a:r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创建一个简单的</a:t>
              </a:r>
              <a:r>
                <a:rPr lang="en-US" altLang="zh-CN" sz="1400" dirty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 HTTP </a:t>
              </a:r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服务器，监听命令请求</a:t>
              </a:r>
              <a:endParaRPr lang="zh-CN" altLang="en-US" sz="1400" dirty="0">
                <a:solidFill>
                  <a:schemeClr val="bg1"/>
                </a:solidFill>
                <a:latin typeface="+mj-ea"/>
                <a:ea typeface="+mj-ea"/>
                <a:cs typeface="+mj-ea"/>
              </a:endParaRPr>
            </a:p>
            <a:p>
              <a:pPr indent="0" algn="just" fontAlgn="auto">
                <a:lnSpc>
                  <a:spcPts val="222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硬件控制：使用</a:t>
              </a:r>
              <a:r>
                <a:rPr lang="en-US" altLang="zh-CN" sz="1400" dirty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 RPi.GPIO </a:t>
              </a:r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库控制</a:t>
              </a:r>
              <a:r>
                <a:rPr lang="en-US" altLang="zh-CN" sz="1400" dirty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GPIO</a:t>
              </a:r>
              <a:r>
                <a:rPr lang="zh-CN" altLang="en-US" sz="1400" dirty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操作</a:t>
              </a:r>
              <a:endParaRPr lang="zh-CN" altLang="en-US" sz="1400" dirty="0">
                <a:solidFill>
                  <a:schemeClr val="bg1"/>
                </a:solidFill>
                <a:latin typeface="+mj-ea"/>
                <a:ea typeface="+mj-ea"/>
                <a:cs typeface="+mj-ea"/>
              </a:endParaRPr>
            </a:p>
            <a:p>
              <a:pPr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00" dirty="0">
                  <a:solidFill>
                    <a:schemeClr val="bg1"/>
                  </a:solidFill>
                </a:rPr>
                <a:t>.</a:t>
              </a:r>
              <a:endParaRPr lang="en-US" altLang="zh-CN" sz="100" dirty="0">
                <a:solidFill>
                  <a:schemeClr val="bg1"/>
                </a:solidFill>
              </a:endParaRPr>
            </a:p>
          </p:txBody>
        </p:sp>
        <p:sp>
          <p:nvSpPr>
            <p:cNvPr id="17" name="îšḻíďé"/>
            <p:cNvSpPr/>
            <p:nvPr>
              <p:custDataLst>
                <p:tags r:id="rId13"/>
              </p:custDataLst>
            </p:nvPr>
          </p:nvSpPr>
          <p:spPr>
            <a:xfrm>
              <a:off x="2580851" y="2858225"/>
              <a:ext cx="2330544" cy="373948"/>
            </a:xfrm>
            <a:prstGeom prst="rect">
              <a:avLst/>
            </a:prstGeom>
          </p:spPr>
          <p:txBody>
            <a:bodyPr wrap="none" lIns="90000" tIns="46800" rIns="90000" bIns="46800" anchor="ctr">
              <a:noAutofit/>
            </a:bodyPr>
            <a:lstStyle/>
            <a:p>
              <a:pPr lvl="0" defTabSz="914400">
                <a:defRPr/>
              </a:pPr>
              <a:r>
                <a:rPr lang="zh-CN" altLang="en-US" sz="2000" b="1" dirty="0"/>
                <a:t>树莓派端</a:t>
              </a:r>
              <a:endParaRPr lang="zh-CN" altLang="en-US" sz="2000" b="1" dirty="0"/>
            </a:p>
          </p:txBody>
        </p:sp>
        <p:sp>
          <p:nvSpPr>
            <p:cNvPr id="18" name="ïşliḍé"/>
            <p:cNvSpPr txBox="1"/>
            <p:nvPr>
              <p:custDataLst>
                <p:tags r:id="rId14"/>
              </p:custDataLst>
            </p:nvPr>
          </p:nvSpPr>
          <p:spPr>
            <a:xfrm>
              <a:off x="2878714" y="4498579"/>
              <a:ext cx="8122285" cy="723819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0">
              <a:normAutofit/>
            </a:bodyPr>
            <a:lstStyle/>
            <a:p>
              <a:pPr indent="0" defTabSz="914400">
                <a:lnSpc>
                  <a:spcPct val="150000"/>
                </a:lnSpc>
                <a:buFont typeface="Arial" panose="020B0604020202020204" pitchFamily="34" charset="0"/>
                <a:buNone/>
                <a:defRPr/>
              </a:pPr>
              <a:r>
                <a:rPr lang="zh-CN" altLang="en-US" sz="1400" dirty="0">
                  <a:solidFill>
                    <a:schemeClr val="bg1"/>
                  </a:solidFill>
                  <a:sym typeface="+mn-ea"/>
                </a:rPr>
                <a:t>执行动作：将</a:t>
              </a:r>
              <a:r>
                <a:rPr lang="en-US" altLang="zh-CN" sz="1400" dirty="0">
                  <a:solidFill>
                    <a:schemeClr val="bg1"/>
                  </a:solidFill>
                  <a:sym typeface="+mn-ea"/>
                </a:rPr>
                <a:t>LED</a:t>
              </a:r>
              <a:r>
                <a:rPr lang="zh-CN" altLang="en-US" sz="1400" dirty="0">
                  <a:solidFill>
                    <a:schemeClr val="bg1"/>
                  </a:solidFill>
                  <a:sym typeface="+mn-ea"/>
                </a:rPr>
                <a:t>连接到树莓派</a:t>
              </a:r>
              <a:r>
                <a:rPr lang="en-US" altLang="zh-CN" sz="1400" dirty="0">
                  <a:solidFill>
                    <a:schemeClr val="bg1"/>
                  </a:solidFill>
                  <a:sym typeface="+mn-ea"/>
                </a:rPr>
                <a:t>GPIO</a:t>
              </a:r>
              <a:r>
                <a:rPr lang="zh-CN" altLang="en-US" sz="1400" dirty="0">
                  <a:solidFill>
                    <a:schemeClr val="bg1"/>
                  </a:solidFill>
                  <a:sym typeface="+mn-ea"/>
                </a:rPr>
                <a:t>引脚，根据指令控制外设</a:t>
              </a:r>
              <a:endParaRPr lang="en-US" altLang="zh-CN" sz="900" dirty="0">
                <a:solidFill>
                  <a:schemeClr val="bg1"/>
                </a:solidFill>
              </a:endParaRPr>
            </a:p>
          </p:txBody>
        </p:sp>
        <p:sp>
          <p:nvSpPr>
            <p:cNvPr id="19" name="îş1iďe"/>
            <p:cNvSpPr/>
            <p:nvPr>
              <p:custDataLst>
                <p:tags r:id="rId15"/>
              </p:custDataLst>
            </p:nvPr>
          </p:nvSpPr>
          <p:spPr>
            <a:xfrm>
              <a:off x="2878715" y="4130322"/>
              <a:ext cx="2330544" cy="373948"/>
            </a:xfrm>
            <a:prstGeom prst="rect">
              <a:avLst/>
            </a:prstGeom>
          </p:spPr>
          <p:txBody>
            <a:bodyPr wrap="none" lIns="90000" tIns="46800" rIns="90000" bIns="46800" anchor="ctr">
              <a:noAutofit/>
            </a:bodyPr>
            <a:lstStyle/>
            <a:p>
              <a:pPr lvl="0" defTabSz="914400">
                <a:defRPr/>
              </a:pPr>
              <a:r>
                <a:rPr lang="zh-CN" altLang="en-US" sz="2000" b="1" dirty="0"/>
                <a:t>硬件端</a:t>
              </a:r>
              <a:endParaRPr lang="zh-CN" altLang="en-US" sz="2000" b="1" dirty="0"/>
            </a:p>
          </p:txBody>
        </p:sp>
      </p:grpSp>
      <p:pic>
        <p:nvPicPr>
          <p:cNvPr id="20" name="图片 19" descr="中科大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 userDrawn="1"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浏览器端语音识别及合成</a:t>
            </a:r>
            <a:endParaRPr lang="zh-CN" altLang="en-US" sz="2800" dirty="0"/>
          </a:p>
        </p:txBody>
      </p:sp>
      <p:sp>
        <p:nvSpPr>
          <p:cNvPr id="6" name="文本占位符 5"/>
          <p:cNvSpPr>
            <a:spLocks noGrp="1"/>
          </p:cNvSpPr>
          <p:nvPr userDrawn="1"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/>
                </a:solidFill>
              </a:rPr>
              <a:t>语音识别及合成原理</a:t>
            </a:r>
            <a:endParaRPr lang="en-US" altLang="zh-CN" sz="1800" dirty="0">
              <a:solidFill>
                <a:schemeClr val="tx2"/>
              </a:solidFill>
            </a:endParaRPr>
          </a:p>
          <a:p>
            <a:pPr lvl="0">
              <a:buFont typeface="Arial" panose="020B0604020202020204" pitchFamily="34" charset="0"/>
            </a:pPr>
            <a:endParaRPr lang="zh-CN" altLang="en-US" sz="1800" dirty="0">
              <a:solidFill>
                <a:schemeClr val="tx2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96053" y="394802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语音识别及合成原理</a:t>
            </a:r>
            <a:endParaRPr lang="zh-CN" altLang="en-US" dirty="0"/>
          </a:p>
        </p:txBody>
      </p:sp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669924" y="2343913"/>
            <a:ext cx="10845800" cy="3100705"/>
            <a:chOff x="673100" y="3413008"/>
            <a:chExt cx="10845800" cy="3100705"/>
          </a:xfrm>
        </p:grpSpPr>
        <p:sp>
          <p:nvSpPr>
            <p:cNvPr id="87" name="Shape 284"/>
            <p:cNvSpPr txBox="1"/>
            <p:nvPr/>
          </p:nvSpPr>
          <p:spPr>
            <a:xfrm>
              <a:off x="8140700" y="4755398"/>
              <a:ext cx="3340735" cy="1758315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>
              <a:defPPr>
                <a:defRPr lang="zh-CN"/>
              </a:defPPr>
              <a:lvl1pPr>
                <a:buSzPct val="25000"/>
                <a:defRPr sz="1200" b="1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defRPr>
              </a:lvl1pPr>
            </a:lstStyle>
            <a:p>
              <a:pPr marL="171450" lvl="0" indent="-171450">
                <a:lnSpc>
                  <a:spcPct val="90000"/>
                </a:lnSpc>
                <a:spcBef>
                  <a:spcPts val="1000"/>
                </a:spcBef>
                <a:buSzTx/>
                <a:buFont typeface="Arial" panose="020B0604020202020204" pitchFamily="34" charset="0"/>
                <a:buChar char="•"/>
                <a:defRPr/>
              </a:pPr>
              <a:r>
                <a:rPr lang="en-US" altLang="zh-CN" sz="1600" b="0" dirty="0">
                  <a:latin typeface="+mn-ea"/>
                  <a:ea typeface="+mn-ea"/>
                  <a:cs typeface="+mn-ea"/>
                </a:rPr>
                <a:t>Web Speech API </a:t>
              </a:r>
              <a:r>
                <a:rPr lang="zh-CN" altLang="en-US" sz="1600" b="0" dirty="0">
                  <a:latin typeface="+mn-ea"/>
                  <a:ea typeface="+mn-ea"/>
                  <a:cs typeface="+mn-ea"/>
                </a:rPr>
                <a:t>中的 </a:t>
              </a:r>
              <a:r>
                <a:rPr lang="en-US" altLang="zh-CN" sz="1600" b="0" dirty="0" err="1">
                  <a:latin typeface="+mn-ea"/>
                  <a:ea typeface="+mn-ea"/>
                  <a:cs typeface="+mn-ea"/>
                </a:rPr>
                <a:t>SpeechSynthesis</a:t>
              </a:r>
              <a:r>
                <a:rPr lang="en-US" altLang="zh-CN" sz="1600" b="0" dirty="0">
                  <a:latin typeface="+mn-ea"/>
                  <a:ea typeface="+mn-ea"/>
                  <a:cs typeface="+mn-ea"/>
                </a:rPr>
                <a:t> </a:t>
              </a:r>
              <a:r>
                <a:rPr lang="zh-CN" altLang="en-US" sz="1600" b="0" dirty="0">
                  <a:latin typeface="+mn-ea"/>
                  <a:ea typeface="+mn-ea"/>
                  <a:cs typeface="+mn-ea"/>
                </a:rPr>
                <a:t>接口</a:t>
              </a:r>
              <a:endParaRPr lang="en-US" altLang="zh-CN" sz="1600" b="0" dirty="0">
                <a:solidFill>
                  <a:srgbClr val="000000"/>
                </a:solidFill>
                <a:latin typeface="+mn-ea"/>
                <a:ea typeface="+mn-ea"/>
                <a:cs typeface="+mn-ea"/>
              </a:endParaRPr>
            </a:p>
            <a:p>
              <a:pPr marL="171450" indent="-171450">
                <a:lnSpc>
                  <a:spcPct val="90000"/>
                </a:lnSpc>
                <a:spcBef>
                  <a:spcPts val="1000"/>
                </a:spcBef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0" dirty="0">
                  <a:latin typeface="+mn-ea"/>
                  <a:ea typeface="+mn-ea"/>
                  <a:cs typeface="+mn-ea"/>
                </a:rPr>
                <a:t>多状态语音反馈</a:t>
              </a:r>
              <a:endParaRPr lang="zh-CN" altLang="en-US" sz="1600" b="0" dirty="0">
                <a:latin typeface="+mn-ea"/>
                <a:ea typeface="+mn-ea"/>
                <a:cs typeface="+mn-ea"/>
              </a:endParaRPr>
            </a:p>
            <a:p>
              <a:pPr marL="628650" lvl="1" indent="-1714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1600" b="0" dirty="0">
                  <a:latin typeface="+mn-ea"/>
                  <a:ea typeface="+mn-ea"/>
                  <a:cs typeface="+mn-ea"/>
                </a:rPr>
                <a:t>lang='</a:t>
              </a:r>
              <a:r>
                <a:rPr lang="en-US" altLang="zh-CN" sz="1600" b="0" dirty="0" err="1">
                  <a:latin typeface="+mn-ea"/>
                  <a:ea typeface="+mn-ea"/>
                  <a:cs typeface="+mn-ea"/>
                </a:rPr>
                <a:t>zh</a:t>
              </a:r>
              <a:r>
                <a:rPr lang="en-US" altLang="zh-CN" sz="1600" b="0" dirty="0">
                  <a:latin typeface="+mn-ea"/>
                  <a:ea typeface="+mn-ea"/>
                  <a:cs typeface="+mn-ea"/>
                </a:rPr>
                <a:t>-CN'</a:t>
              </a:r>
              <a:endParaRPr lang="zh-CN" altLang="en-US" sz="1600" b="0" dirty="0">
                <a:latin typeface="+mn-ea"/>
                <a:ea typeface="+mn-ea"/>
                <a:cs typeface="+mn-ea"/>
              </a:endParaRPr>
            </a:p>
            <a:p>
              <a:pPr marL="171450" indent="-171450">
                <a:lnSpc>
                  <a:spcPct val="90000"/>
                </a:lnSpc>
                <a:spcBef>
                  <a:spcPts val="1000"/>
                </a:spcBef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0" dirty="0">
                  <a:latin typeface="+mn-ea"/>
                  <a:ea typeface="+mn-ea"/>
                  <a:cs typeface="+mn-ea"/>
                </a:rPr>
                <a:t>移动端</a:t>
              </a:r>
              <a:r>
                <a:rPr lang="en-US" altLang="zh-CN" sz="1600" b="0" dirty="0">
                  <a:latin typeface="+mn-ea"/>
                  <a:ea typeface="+mn-ea"/>
                  <a:cs typeface="+mn-ea"/>
                </a:rPr>
                <a:t>Edge</a:t>
              </a:r>
              <a:r>
                <a:rPr lang="zh-CN" altLang="en-US" sz="1600" b="0" dirty="0">
                  <a:latin typeface="+mn-ea"/>
                  <a:ea typeface="+mn-ea"/>
                  <a:cs typeface="+mn-ea"/>
                </a:rPr>
                <a:t>浏览器不支持该功能</a:t>
              </a:r>
              <a:endParaRPr lang="zh-CN" altLang="en-US" sz="1600" b="0" dirty="0">
                <a:latin typeface="+mn-ea"/>
                <a:ea typeface="+mn-ea"/>
                <a:cs typeface="+mn-ea"/>
              </a:endParaRPr>
            </a:p>
            <a:p>
              <a:pPr marL="628650" lvl="1" indent="-1714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0" dirty="0">
                  <a:latin typeface="+mn-ea"/>
                  <a:ea typeface="+mn-ea"/>
                  <a:cs typeface="+mn-ea"/>
                </a:rPr>
                <a:t>解决方案：降级为文字提示</a:t>
              </a:r>
              <a:endParaRPr lang="zh-CN" altLang="en-US" sz="1600" b="0" dirty="0">
                <a:latin typeface="+mn-ea"/>
                <a:ea typeface="+mn-ea"/>
                <a:cs typeface="+mn-ea"/>
              </a:endParaRPr>
            </a:p>
          </p:txBody>
        </p:sp>
        <p:sp>
          <p:nvSpPr>
            <p:cNvPr id="88" name="Shape 285"/>
            <p:cNvSpPr txBox="1"/>
            <p:nvPr>
              <p:custDataLst>
                <p:tags r:id="rId2"/>
              </p:custDataLst>
            </p:nvPr>
          </p:nvSpPr>
          <p:spPr>
            <a:xfrm>
              <a:off x="8140425" y="4217693"/>
              <a:ext cx="3160309" cy="5221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 anchorCtr="0">
              <a:normAutofit fontScale="97500"/>
            </a:bodyPr>
            <a:lstStyle/>
            <a:p>
              <a:pPr fontAlgn="base"/>
              <a:r>
                <a:rPr lang="zh-CN" altLang="en-US" b="1" dirty="0"/>
                <a:t>语音合成原理</a:t>
              </a:r>
              <a:endParaRPr lang="zh-CN" altLang="en-US" b="1" dirty="0"/>
            </a:p>
          </p:txBody>
        </p:sp>
        <p:sp>
          <p:nvSpPr>
            <p:cNvPr id="89" name="Shape 286"/>
            <p:cNvSpPr/>
            <p:nvPr>
              <p:custDataLst>
                <p:tags r:id="rId3"/>
              </p:custDataLst>
            </p:nvPr>
          </p:nvSpPr>
          <p:spPr>
            <a:xfrm>
              <a:off x="8244077" y="3842938"/>
              <a:ext cx="258614" cy="35983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403" y="112293"/>
                  </a:moveTo>
                  <a:lnTo>
                    <a:pt x="75403" y="112293"/>
                  </a:lnTo>
                  <a:cubicBezTo>
                    <a:pt x="75403" y="114770"/>
                    <a:pt x="78044" y="117247"/>
                    <a:pt x="80684" y="117247"/>
                  </a:cubicBezTo>
                  <a:cubicBezTo>
                    <a:pt x="109144" y="119724"/>
                    <a:pt x="109144" y="119724"/>
                    <a:pt x="109144" y="119724"/>
                  </a:cubicBezTo>
                  <a:cubicBezTo>
                    <a:pt x="112078" y="119724"/>
                    <a:pt x="112078" y="117247"/>
                    <a:pt x="114718" y="114770"/>
                  </a:cubicBezTo>
                  <a:cubicBezTo>
                    <a:pt x="114718" y="92752"/>
                    <a:pt x="114718" y="92752"/>
                    <a:pt x="114718" y="92752"/>
                  </a:cubicBezTo>
                  <a:cubicBezTo>
                    <a:pt x="78044" y="90275"/>
                    <a:pt x="78044" y="90275"/>
                    <a:pt x="78044" y="90275"/>
                  </a:cubicBezTo>
                  <a:lnTo>
                    <a:pt x="75403" y="112293"/>
                  </a:lnTo>
                  <a:close/>
                  <a:moveTo>
                    <a:pt x="5281" y="92752"/>
                  </a:moveTo>
                  <a:lnTo>
                    <a:pt x="5281" y="92752"/>
                  </a:lnTo>
                  <a:cubicBezTo>
                    <a:pt x="5281" y="114770"/>
                    <a:pt x="5281" y="114770"/>
                    <a:pt x="5281" y="114770"/>
                  </a:cubicBezTo>
                  <a:cubicBezTo>
                    <a:pt x="5281" y="117247"/>
                    <a:pt x="7921" y="119724"/>
                    <a:pt x="10268" y="119724"/>
                  </a:cubicBezTo>
                  <a:cubicBezTo>
                    <a:pt x="39022" y="117247"/>
                    <a:pt x="39022" y="117247"/>
                    <a:pt x="39022" y="117247"/>
                  </a:cubicBezTo>
                  <a:cubicBezTo>
                    <a:pt x="41662" y="117247"/>
                    <a:pt x="44303" y="114770"/>
                    <a:pt x="44303" y="112293"/>
                  </a:cubicBezTo>
                  <a:cubicBezTo>
                    <a:pt x="41662" y="90275"/>
                    <a:pt x="41662" y="90275"/>
                    <a:pt x="41662" y="90275"/>
                  </a:cubicBezTo>
                  <a:lnTo>
                    <a:pt x="5281" y="92752"/>
                  </a:lnTo>
                  <a:close/>
                  <a:moveTo>
                    <a:pt x="0" y="56422"/>
                  </a:moveTo>
                  <a:lnTo>
                    <a:pt x="0" y="56422"/>
                  </a:lnTo>
                  <a:cubicBezTo>
                    <a:pt x="2640" y="80642"/>
                    <a:pt x="2640" y="80642"/>
                    <a:pt x="2640" y="80642"/>
                  </a:cubicBezTo>
                  <a:cubicBezTo>
                    <a:pt x="39022" y="75688"/>
                    <a:pt x="39022" y="75688"/>
                    <a:pt x="39022" y="75688"/>
                  </a:cubicBezTo>
                  <a:cubicBezTo>
                    <a:pt x="39022" y="53944"/>
                    <a:pt x="39022" y="53944"/>
                    <a:pt x="39022" y="53944"/>
                  </a:cubicBezTo>
                  <a:lnTo>
                    <a:pt x="39022" y="51467"/>
                  </a:lnTo>
                  <a:cubicBezTo>
                    <a:pt x="39022" y="41834"/>
                    <a:pt x="46943" y="31926"/>
                    <a:pt x="59853" y="31926"/>
                  </a:cubicBezTo>
                  <a:cubicBezTo>
                    <a:pt x="72762" y="31926"/>
                    <a:pt x="80684" y="41834"/>
                    <a:pt x="80684" y="51467"/>
                  </a:cubicBezTo>
                  <a:lnTo>
                    <a:pt x="80684" y="53944"/>
                  </a:lnTo>
                  <a:cubicBezTo>
                    <a:pt x="78044" y="75688"/>
                    <a:pt x="78044" y="75688"/>
                    <a:pt x="78044" y="75688"/>
                  </a:cubicBezTo>
                  <a:cubicBezTo>
                    <a:pt x="117066" y="80642"/>
                    <a:pt x="117066" y="80642"/>
                    <a:pt x="117066" y="80642"/>
                  </a:cubicBezTo>
                  <a:cubicBezTo>
                    <a:pt x="119706" y="56422"/>
                    <a:pt x="119706" y="56422"/>
                    <a:pt x="119706" y="56422"/>
                  </a:cubicBezTo>
                  <a:cubicBezTo>
                    <a:pt x="119706" y="53944"/>
                    <a:pt x="119706" y="53944"/>
                    <a:pt x="119706" y="51467"/>
                  </a:cubicBezTo>
                  <a:cubicBezTo>
                    <a:pt x="119706" y="22018"/>
                    <a:pt x="93594" y="0"/>
                    <a:pt x="59853" y="0"/>
                  </a:cubicBezTo>
                  <a:cubicBezTo>
                    <a:pt x="25819" y="0"/>
                    <a:pt x="0" y="22018"/>
                    <a:pt x="0" y="51467"/>
                  </a:cubicBezTo>
                  <a:cubicBezTo>
                    <a:pt x="0" y="53944"/>
                    <a:pt x="0" y="53944"/>
                    <a:pt x="0" y="564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1440" tIns="45720" rIns="91440" bIns="45720" anchor="ctr" anchorCtr="0">
              <a:noAutofit/>
            </a:bodyPr>
            <a:lstStyle/>
            <a:p>
              <a:endParaRPr sz="1800">
                <a:solidFill>
                  <a:schemeClr val="dk1"/>
                </a:solidFill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" name="Shape 287"/>
            <p:cNvSpPr txBox="1"/>
            <p:nvPr/>
          </p:nvSpPr>
          <p:spPr>
            <a:xfrm>
              <a:off x="673100" y="4755235"/>
              <a:ext cx="3160309" cy="1758149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>
              <a:defPPr>
                <a:defRPr lang="zh-CN"/>
              </a:defPPr>
              <a:lvl1pPr>
                <a:buSzPct val="25000"/>
                <a:defRPr sz="1200" b="1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defRPr>
              </a:lvl1pPr>
            </a:lstStyle>
            <a:p>
              <a:pPr marL="171450" marR="0" lvl="0" indent="-1714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</a:rPr>
                <a:t>浏览器原生支持，零依赖，兼容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</a:rPr>
                <a:t>Chrome/Edge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ea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</a:rPr>
                <a:t>多语言支持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ea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</a:rPr>
                <a:t>实时处理能力强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ea"/>
              </a:endParaRPr>
            </a:p>
          </p:txBody>
        </p:sp>
        <p:sp>
          <p:nvSpPr>
            <p:cNvPr id="92" name="Shape 289"/>
            <p:cNvSpPr/>
            <p:nvPr>
              <p:custDataLst>
                <p:tags r:id="rId4"/>
              </p:custDataLst>
            </p:nvPr>
          </p:nvSpPr>
          <p:spPr>
            <a:xfrm>
              <a:off x="782082" y="3805839"/>
              <a:ext cx="287588" cy="2973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879" y="45112"/>
                  </a:moveTo>
                  <a:lnTo>
                    <a:pt x="59879" y="45112"/>
                  </a:lnTo>
                  <a:cubicBezTo>
                    <a:pt x="49014" y="45112"/>
                    <a:pt x="42736" y="52932"/>
                    <a:pt x="42736" y="66466"/>
                  </a:cubicBezTo>
                  <a:cubicBezTo>
                    <a:pt x="42736" y="80000"/>
                    <a:pt x="49014" y="87819"/>
                    <a:pt x="59879" y="87819"/>
                  </a:cubicBezTo>
                  <a:cubicBezTo>
                    <a:pt x="70503" y="87819"/>
                    <a:pt x="77022" y="80000"/>
                    <a:pt x="77022" y="66466"/>
                  </a:cubicBezTo>
                  <a:cubicBezTo>
                    <a:pt x="77022" y="52932"/>
                    <a:pt x="70503" y="45112"/>
                    <a:pt x="59879" y="45112"/>
                  </a:cubicBezTo>
                  <a:close/>
                  <a:moveTo>
                    <a:pt x="106720" y="21052"/>
                  </a:moveTo>
                  <a:lnTo>
                    <a:pt x="106720" y="21052"/>
                  </a:lnTo>
                  <a:cubicBezTo>
                    <a:pt x="93923" y="21052"/>
                    <a:pt x="93923" y="21052"/>
                    <a:pt x="93923" y="21052"/>
                  </a:cubicBezTo>
                  <a:cubicBezTo>
                    <a:pt x="91750" y="21052"/>
                    <a:pt x="89818" y="21052"/>
                    <a:pt x="87645" y="18345"/>
                  </a:cubicBezTo>
                  <a:cubicBezTo>
                    <a:pt x="85472" y="2406"/>
                    <a:pt x="85472" y="2406"/>
                    <a:pt x="85472" y="2406"/>
                  </a:cubicBezTo>
                  <a:cubicBezTo>
                    <a:pt x="83299" y="2406"/>
                    <a:pt x="81126" y="0"/>
                    <a:pt x="78953" y="0"/>
                  </a:cubicBezTo>
                  <a:cubicBezTo>
                    <a:pt x="38390" y="0"/>
                    <a:pt x="38390" y="0"/>
                    <a:pt x="38390" y="0"/>
                  </a:cubicBezTo>
                  <a:cubicBezTo>
                    <a:pt x="38390" y="0"/>
                    <a:pt x="36217" y="2406"/>
                    <a:pt x="34285" y="2406"/>
                  </a:cubicBezTo>
                  <a:cubicBezTo>
                    <a:pt x="29698" y="18345"/>
                    <a:pt x="29698" y="18345"/>
                    <a:pt x="29698" y="18345"/>
                  </a:cubicBezTo>
                  <a:cubicBezTo>
                    <a:pt x="29698" y="21052"/>
                    <a:pt x="27766" y="21052"/>
                    <a:pt x="25593" y="21052"/>
                  </a:cubicBezTo>
                  <a:cubicBezTo>
                    <a:pt x="12796" y="21052"/>
                    <a:pt x="12796" y="21052"/>
                    <a:pt x="12796" y="21052"/>
                  </a:cubicBezTo>
                  <a:cubicBezTo>
                    <a:pt x="4104" y="21052"/>
                    <a:pt x="0" y="29172"/>
                    <a:pt x="0" y="36992"/>
                  </a:cubicBezTo>
                  <a:cubicBezTo>
                    <a:pt x="0" y="103759"/>
                    <a:pt x="0" y="103759"/>
                    <a:pt x="0" y="103759"/>
                  </a:cubicBezTo>
                  <a:cubicBezTo>
                    <a:pt x="0" y="111879"/>
                    <a:pt x="4104" y="119699"/>
                    <a:pt x="12796" y="119699"/>
                  </a:cubicBezTo>
                  <a:cubicBezTo>
                    <a:pt x="106720" y="119699"/>
                    <a:pt x="106720" y="119699"/>
                    <a:pt x="106720" y="119699"/>
                  </a:cubicBezTo>
                  <a:cubicBezTo>
                    <a:pt x="113480" y="119699"/>
                    <a:pt x="119758" y="111879"/>
                    <a:pt x="119758" y="103759"/>
                  </a:cubicBezTo>
                  <a:cubicBezTo>
                    <a:pt x="119758" y="36992"/>
                    <a:pt x="119758" y="36992"/>
                    <a:pt x="119758" y="36992"/>
                  </a:cubicBezTo>
                  <a:cubicBezTo>
                    <a:pt x="119758" y="29172"/>
                    <a:pt x="113480" y="21052"/>
                    <a:pt x="106720" y="21052"/>
                  </a:cubicBezTo>
                  <a:close/>
                  <a:moveTo>
                    <a:pt x="59879" y="103759"/>
                  </a:moveTo>
                  <a:lnTo>
                    <a:pt x="59879" y="103759"/>
                  </a:lnTo>
                  <a:cubicBezTo>
                    <a:pt x="42736" y="103759"/>
                    <a:pt x="29698" y="87819"/>
                    <a:pt x="29698" y="66466"/>
                  </a:cubicBezTo>
                  <a:cubicBezTo>
                    <a:pt x="29698" y="45112"/>
                    <a:pt x="42736" y="29172"/>
                    <a:pt x="59879" y="29172"/>
                  </a:cubicBezTo>
                  <a:cubicBezTo>
                    <a:pt x="77022" y="29172"/>
                    <a:pt x="89818" y="45112"/>
                    <a:pt x="89818" y="66466"/>
                  </a:cubicBezTo>
                  <a:cubicBezTo>
                    <a:pt x="89818" y="87819"/>
                    <a:pt x="77022" y="103759"/>
                    <a:pt x="59879" y="103759"/>
                  </a:cubicBezTo>
                  <a:close/>
                  <a:moveTo>
                    <a:pt x="102615" y="47819"/>
                  </a:moveTo>
                  <a:lnTo>
                    <a:pt x="102615" y="47819"/>
                  </a:lnTo>
                  <a:cubicBezTo>
                    <a:pt x="100442" y="47819"/>
                    <a:pt x="98269" y="45112"/>
                    <a:pt x="98269" y="42406"/>
                  </a:cubicBezTo>
                  <a:cubicBezTo>
                    <a:pt x="98269" y="39699"/>
                    <a:pt x="100442" y="36992"/>
                    <a:pt x="102615" y="36992"/>
                  </a:cubicBezTo>
                  <a:cubicBezTo>
                    <a:pt x="104547" y="36992"/>
                    <a:pt x="106720" y="39699"/>
                    <a:pt x="106720" y="42406"/>
                  </a:cubicBezTo>
                  <a:cubicBezTo>
                    <a:pt x="106720" y="45112"/>
                    <a:pt x="104547" y="47819"/>
                    <a:pt x="102615" y="478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1440" tIns="45720" rIns="91440" bIns="45720" anchor="ctr" anchorCtr="0">
              <a:noAutofit/>
            </a:bodyPr>
            <a:lstStyle/>
            <a:p>
              <a:endParaRPr sz="1800">
                <a:solidFill>
                  <a:schemeClr val="dk1"/>
                </a:solidFill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3" name="Shape 290"/>
            <p:cNvSpPr txBox="1"/>
            <p:nvPr/>
          </p:nvSpPr>
          <p:spPr>
            <a:xfrm>
              <a:off x="4419433" y="4755235"/>
              <a:ext cx="3160309" cy="1758149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>
              <a:defPPr>
                <a:defRPr lang="zh-CN"/>
              </a:defPPr>
              <a:lvl1pPr>
                <a:buSzPct val="25000"/>
                <a:defRPr sz="1200" b="1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defRPr>
              </a:lvl1pPr>
            </a:lstStyle>
            <a:p>
              <a:pPr marL="171450" lvl="0" indent="-171450">
                <a:lnSpc>
                  <a:spcPct val="90000"/>
                </a:lnSpc>
                <a:spcBef>
                  <a:spcPts val="1000"/>
                </a:spcBef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0" dirty="0">
                  <a:solidFill>
                    <a:srgbClr val="000000"/>
                  </a:solidFill>
                  <a:latin typeface="+mn-ea"/>
                  <a:ea typeface="+mn-ea"/>
                  <a:cs typeface="+mn-ea"/>
                </a:rPr>
                <a:t>唤醒词监听模式</a:t>
              </a:r>
              <a:endParaRPr lang="en-US" altLang="zh-CN" sz="1600" b="0" dirty="0">
                <a:solidFill>
                  <a:srgbClr val="000000"/>
                </a:solidFill>
                <a:latin typeface="+mn-ea"/>
                <a:ea typeface="+mn-ea"/>
                <a:cs typeface="+mn-ea"/>
              </a:endParaRPr>
            </a:p>
            <a:p>
              <a:pPr marL="628650" lvl="1" indent="-1714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0" dirty="0">
                  <a:solidFill>
                    <a:srgbClr val="000000"/>
                  </a:solidFill>
                  <a:latin typeface="+mn-ea"/>
                  <a:ea typeface="+mn-ea"/>
                  <a:cs typeface="+mn-ea"/>
                </a:rPr>
                <a:t>持续监听</a:t>
              </a:r>
              <a:r>
                <a:rPr lang="en-US" altLang="zh-CN" sz="1600" b="0" dirty="0">
                  <a:solidFill>
                    <a:srgbClr val="000000"/>
                  </a:solidFill>
                  <a:latin typeface="+mn-ea"/>
                  <a:ea typeface="+mn-ea"/>
                  <a:cs typeface="+mn-ea"/>
                </a:rPr>
                <a:t>"</a:t>
              </a:r>
              <a:r>
                <a:rPr lang="zh-CN" altLang="en-US" sz="1600" b="0" dirty="0">
                  <a:solidFill>
                    <a:srgbClr val="000000"/>
                  </a:solidFill>
                  <a:latin typeface="+mn-ea"/>
                  <a:ea typeface="+mn-ea"/>
                  <a:cs typeface="+mn-ea"/>
                </a:rPr>
                <a:t>小欧小欧</a:t>
              </a:r>
              <a:r>
                <a:rPr lang="en-US" altLang="zh-CN" sz="1600" b="0" dirty="0">
                  <a:solidFill>
                    <a:srgbClr val="000000"/>
                  </a:solidFill>
                  <a:latin typeface="+mn-ea"/>
                  <a:ea typeface="+mn-ea"/>
                  <a:cs typeface="+mn-ea"/>
                </a:rPr>
                <a:t>"</a:t>
              </a:r>
              <a:endParaRPr lang="zh-CN" altLang="en-US" sz="1600" b="0" dirty="0">
                <a:solidFill>
                  <a:srgbClr val="000000"/>
                </a:solidFill>
                <a:latin typeface="+mn-ea"/>
                <a:ea typeface="+mn-ea"/>
                <a:cs typeface="+mn-ea"/>
              </a:endParaRPr>
            </a:p>
            <a:p>
              <a:pPr marL="171450" lvl="0" indent="-171450">
                <a:lnSpc>
                  <a:spcPct val="90000"/>
                </a:lnSpc>
                <a:spcBef>
                  <a:spcPts val="1000"/>
                </a:spcBef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0" dirty="0">
                  <a:solidFill>
                    <a:srgbClr val="000000"/>
                  </a:solidFill>
                  <a:latin typeface="+mn-ea"/>
                  <a:ea typeface="+mn-ea"/>
                  <a:cs typeface="+mn-ea"/>
                </a:rPr>
                <a:t>指令识别模式</a:t>
              </a:r>
              <a:endParaRPr lang="en-US" altLang="zh-CN" sz="1600" b="0" dirty="0">
                <a:solidFill>
                  <a:srgbClr val="000000"/>
                </a:solidFill>
                <a:latin typeface="+mn-ea"/>
                <a:ea typeface="+mn-ea"/>
                <a:cs typeface="+mn-ea"/>
              </a:endParaRPr>
            </a:p>
            <a:p>
              <a:pPr marL="628650" marR="0" lvl="1" indent="-1714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</a:rPr>
                <a:t>短时高精度识别</a:t>
              </a:r>
              <a:endParaRPr lang="en-US" altLang="zh-CN" sz="1600" b="0" dirty="0">
                <a:solidFill>
                  <a:srgbClr val="000000"/>
                </a:solidFill>
                <a:latin typeface="+mn-ea"/>
                <a:ea typeface="+mn-ea"/>
                <a:cs typeface="+mn-ea"/>
              </a:endParaRPr>
            </a:p>
            <a:p>
              <a:pPr marL="171450" lvl="0" indent="-171450">
                <a:lnSpc>
                  <a:spcPct val="90000"/>
                </a:lnSpc>
                <a:spcBef>
                  <a:spcPts val="1000"/>
                </a:spcBef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0" dirty="0">
                  <a:solidFill>
                    <a:srgbClr val="000000"/>
                  </a:solidFill>
                  <a:latin typeface="+mn-ea"/>
                  <a:ea typeface="+mn-ea"/>
                  <a:cs typeface="+mn-ea"/>
                </a:rPr>
                <a:t>双缓冲机制</a:t>
              </a:r>
              <a:endParaRPr lang="en-US" altLang="zh-CN" sz="1600" b="0" dirty="0">
                <a:solidFill>
                  <a:srgbClr val="000000"/>
                </a:solidFill>
                <a:latin typeface="+mn-ea"/>
                <a:ea typeface="+mn-ea"/>
                <a:cs typeface="+mn-ea"/>
              </a:endParaRPr>
            </a:p>
            <a:p>
              <a:pPr marL="628650" lvl="1" indent="-1714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0" dirty="0">
                  <a:solidFill>
                    <a:srgbClr val="000000"/>
                  </a:solidFill>
                  <a:latin typeface="+mn-ea"/>
                  <a:ea typeface="+mn-ea"/>
                  <a:cs typeface="+mn-ea"/>
                </a:rPr>
                <a:t>唤醒识别和指令识别独立实例</a:t>
              </a:r>
              <a:endParaRPr lang="en-US" altLang="zh-CN" sz="1600" b="0" dirty="0">
                <a:solidFill>
                  <a:srgbClr val="000000"/>
                </a:solidFill>
                <a:latin typeface="+mn-ea"/>
                <a:ea typeface="+mn-ea"/>
                <a:cs typeface="+mn-ea"/>
              </a:endParaRPr>
            </a:p>
          </p:txBody>
        </p:sp>
        <p:sp>
          <p:nvSpPr>
            <p:cNvPr id="94" name="Shape 291"/>
            <p:cNvSpPr txBox="1"/>
            <p:nvPr>
              <p:custDataLst>
                <p:tags r:id="rId5"/>
              </p:custDataLst>
            </p:nvPr>
          </p:nvSpPr>
          <p:spPr>
            <a:xfrm>
              <a:off x="4419433" y="4202771"/>
              <a:ext cx="3160309" cy="53702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 anchorCtr="0">
              <a:normAutofit fontScale="97500"/>
            </a:bodyPr>
            <a:lstStyle/>
            <a:p>
              <a:pPr>
                <a:buSzPct val="25000"/>
              </a:pPr>
              <a:r>
                <a:rPr lang="zh-CN" altLang="en-US" b="1" dirty="0"/>
                <a:t>双模式语音识别引擎</a:t>
              </a:r>
              <a:endParaRPr lang="zh-CN" altLang="en-US" b="1" dirty="0"/>
            </a:p>
          </p:txBody>
        </p:sp>
        <p:sp>
          <p:nvSpPr>
            <p:cNvPr id="96" name="Shape 300"/>
            <p:cNvSpPr txBox="1"/>
            <p:nvPr>
              <p:custDataLst>
                <p:tags r:id="rId6"/>
              </p:custDataLst>
            </p:nvPr>
          </p:nvSpPr>
          <p:spPr>
            <a:xfrm>
              <a:off x="2722025" y="3413008"/>
              <a:ext cx="1436658" cy="162107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>
                <a:buSzPct val="25000"/>
              </a:pPr>
              <a:r>
                <a:rPr lang="de-DE" sz="7500" dirty="0">
                  <a:solidFill>
                    <a:schemeClr val="bg1">
                      <a:lumMod val="95000"/>
                    </a:schemeClr>
                  </a:solidFill>
                  <a:ea typeface="Questrial"/>
                  <a:cs typeface="Questrial"/>
                  <a:sym typeface="Questrial"/>
                </a:rPr>
                <a:t>01</a:t>
              </a:r>
              <a:endParaRPr lang="de-DE" sz="7500" dirty="0">
                <a:solidFill>
                  <a:schemeClr val="bg1">
                    <a:lumMod val="95000"/>
                  </a:schemeClr>
                </a:solidFill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95" name="Shape 292"/>
            <p:cNvSpPr/>
            <p:nvPr>
              <p:custDataLst>
                <p:tags r:id="rId7"/>
              </p:custDataLst>
            </p:nvPr>
          </p:nvSpPr>
          <p:spPr>
            <a:xfrm>
              <a:off x="4506934" y="3816357"/>
              <a:ext cx="292053" cy="3075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2895"/>
                  </a:moveTo>
                  <a:lnTo>
                    <a:pt x="115324" y="2895"/>
                  </a:lnTo>
                  <a:cubicBezTo>
                    <a:pt x="112727" y="2895"/>
                    <a:pt x="4675" y="51474"/>
                    <a:pt x="2337" y="51474"/>
                  </a:cubicBezTo>
                  <a:cubicBezTo>
                    <a:pt x="0" y="51474"/>
                    <a:pt x="0" y="54369"/>
                    <a:pt x="2337" y="54369"/>
                  </a:cubicBezTo>
                  <a:cubicBezTo>
                    <a:pt x="4675" y="56943"/>
                    <a:pt x="25454" y="68525"/>
                    <a:pt x="25454" y="68525"/>
                  </a:cubicBezTo>
                  <a:lnTo>
                    <a:pt x="25454" y="68525"/>
                  </a:lnTo>
                  <a:cubicBezTo>
                    <a:pt x="41558" y="73994"/>
                    <a:pt x="41558" y="73994"/>
                    <a:pt x="41558" y="73994"/>
                  </a:cubicBezTo>
                  <a:cubicBezTo>
                    <a:pt x="41558" y="73994"/>
                    <a:pt x="110389" y="11260"/>
                    <a:pt x="112727" y="11260"/>
                  </a:cubicBezTo>
                  <a:cubicBezTo>
                    <a:pt x="112727" y="8364"/>
                    <a:pt x="112727" y="11260"/>
                    <a:pt x="112727" y="11260"/>
                  </a:cubicBezTo>
                  <a:lnTo>
                    <a:pt x="62337" y="79785"/>
                  </a:lnTo>
                  <a:lnTo>
                    <a:pt x="62337" y="79785"/>
                  </a:lnTo>
                  <a:cubicBezTo>
                    <a:pt x="59999" y="82680"/>
                    <a:pt x="59999" y="82680"/>
                    <a:pt x="59999" y="82680"/>
                  </a:cubicBezTo>
                  <a:cubicBezTo>
                    <a:pt x="62337" y="85576"/>
                    <a:pt x="62337" y="85576"/>
                    <a:pt x="62337" y="85576"/>
                  </a:cubicBezTo>
                  <a:lnTo>
                    <a:pt x="62337" y="85576"/>
                  </a:lnTo>
                  <a:cubicBezTo>
                    <a:pt x="62337" y="85576"/>
                    <a:pt x="94285" y="105522"/>
                    <a:pt x="94285" y="108418"/>
                  </a:cubicBezTo>
                  <a:cubicBezTo>
                    <a:pt x="96623" y="108418"/>
                    <a:pt x="98961" y="108418"/>
                    <a:pt x="101298" y="105522"/>
                  </a:cubicBezTo>
                  <a:cubicBezTo>
                    <a:pt x="101298" y="102627"/>
                    <a:pt x="119740" y="8364"/>
                    <a:pt x="119740" y="5790"/>
                  </a:cubicBezTo>
                  <a:cubicBezTo>
                    <a:pt x="119740" y="2895"/>
                    <a:pt x="117662" y="0"/>
                    <a:pt x="115324" y="2895"/>
                  </a:cubicBezTo>
                  <a:close/>
                  <a:moveTo>
                    <a:pt x="41558" y="116782"/>
                  </a:moveTo>
                  <a:lnTo>
                    <a:pt x="41558" y="116782"/>
                  </a:lnTo>
                  <a:cubicBezTo>
                    <a:pt x="41558" y="119678"/>
                    <a:pt x="41558" y="119678"/>
                    <a:pt x="43896" y="119678"/>
                  </a:cubicBezTo>
                  <a:cubicBezTo>
                    <a:pt x="43896" y="116782"/>
                    <a:pt x="62337" y="99731"/>
                    <a:pt x="62337" y="99731"/>
                  </a:cubicBezTo>
                  <a:cubicBezTo>
                    <a:pt x="41558" y="85576"/>
                    <a:pt x="41558" y="85576"/>
                    <a:pt x="41558" y="85576"/>
                  </a:cubicBezTo>
                  <a:lnTo>
                    <a:pt x="41558" y="1167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1440" tIns="45720" rIns="91440" bIns="45720" anchor="ctr" anchorCtr="0">
              <a:noAutofit/>
            </a:bodyPr>
            <a:lstStyle/>
            <a:p>
              <a:endParaRPr sz="1800">
                <a:solidFill>
                  <a:schemeClr val="dk1"/>
                </a:solidFill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7" name="Shape 301"/>
            <p:cNvSpPr txBox="1"/>
            <p:nvPr>
              <p:custDataLst>
                <p:tags r:id="rId8"/>
              </p:custDataLst>
            </p:nvPr>
          </p:nvSpPr>
          <p:spPr>
            <a:xfrm>
              <a:off x="6337893" y="3413008"/>
              <a:ext cx="1436658" cy="162107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>
              <a:defPPr>
                <a:defRPr lang="zh-CN"/>
              </a:defPPr>
              <a:lvl1pPr>
                <a:buSzPct val="25000"/>
                <a:defRPr sz="7500">
                  <a:solidFill>
                    <a:schemeClr val="bg1">
                      <a:lumMod val="95000"/>
                    </a:schemeClr>
                  </a:solidFill>
                  <a:ea typeface="Questrial"/>
                  <a:cs typeface="Questrial"/>
                </a:defRPr>
              </a:lvl1pPr>
            </a:lstStyle>
            <a:p>
              <a:r>
                <a:rPr lang="de-DE" dirty="0">
                  <a:sym typeface="Questrial"/>
                </a:rPr>
                <a:t>02</a:t>
              </a:r>
              <a:endParaRPr lang="de-DE" dirty="0">
                <a:sym typeface="Questrial"/>
              </a:endParaRPr>
            </a:p>
          </p:txBody>
        </p:sp>
        <p:sp>
          <p:nvSpPr>
            <p:cNvPr id="98" name="Shape 302"/>
            <p:cNvSpPr txBox="1"/>
            <p:nvPr>
              <p:custDataLst>
                <p:tags r:id="rId9"/>
              </p:custDataLst>
            </p:nvPr>
          </p:nvSpPr>
          <p:spPr>
            <a:xfrm>
              <a:off x="10082242" y="3413008"/>
              <a:ext cx="1436658" cy="162107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>
              <a:defPPr>
                <a:defRPr lang="zh-CN"/>
              </a:defPPr>
              <a:lvl1pPr>
                <a:buSzPct val="25000"/>
                <a:defRPr sz="7500">
                  <a:solidFill>
                    <a:schemeClr val="bg1">
                      <a:lumMod val="95000"/>
                    </a:schemeClr>
                  </a:solidFill>
                  <a:ea typeface="Questrial"/>
                  <a:cs typeface="Questrial"/>
                </a:defRPr>
              </a:lvl1pPr>
            </a:lstStyle>
            <a:p>
              <a:r>
                <a:rPr lang="de-DE">
                  <a:sym typeface="Questrial"/>
                </a:rPr>
                <a:t>03</a:t>
              </a:r>
              <a:endParaRPr lang="de-DE">
                <a:sym typeface="Questrial"/>
              </a:endParaRPr>
            </a:p>
          </p:txBody>
        </p:sp>
        <p:sp>
          <p:nvSpPr>
            <p:cNvPr id="91" name="Shape 288"/>
            <p:cNvSpPr txBox="1"/>
            <p:nvPr>
              <p:custDataLst>
                <p:tags r:id="rId10"/>
              </p:custDataLst>
            </p:nvPr>
          </p:nvSpPr>
          <p:spPr>
            <a:xfrm>
              <a:off x="673100" y="4202771"/>
              <a:ext cx="3160309" cy="53702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 anchorCtr="0">
              <a:normAutofit fontScale="97500"/>
            </a:bodyPr>
            <a:lstStyle/>
            <a:p>
              <a:r>
                <a:rPr lang="en-US" altLang="zh-CN" b="1" dirty="0"/>
                <a:t>Web Speech API</a:t>
              </a:r>
              <a:r>
                <a:rPr lang="zh-CN" altLang="en-US" b="1" dirty="0"/>
                <a:t>核心能力</a:t>
              </a:r>
              <a:endParaRPr lang="zh-CN" altLang="en-US" b="1" dirty="0"/>
            </a:p>
          </p:txBody>
        </p:sp>
      </p:grpSp>
      <p:pic>
        <p:nvPicPr>
          <p:cNvPr id="5" name="图片 4" descr="中科大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 userDrawn="1"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混合指令解析架构：</a:t>
            </a:r>
            <a:br>
              <a:rPr lang="zh-CN" altLang="en-US" dirty="0"/>
            </a:br>
            <a:r>
              <a:rPr lang="zh-CN" altLang="en-US" dirty="0"/>
              <a:t>大模型接入</a:t>
            </a:r>
            <a:r>
              <a:rPr lang="en-US" altLang="zh-CN" dirty="0"/>
              <a:t> + WASM</a:t>
            </a:r>
            <a:r>
              <a:rPr lang="zh-CN" altLang="en-US" dirty="0"/>
              <a:t>加速指令解析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 userDrawn="1">
            <p:ph type="body" idx="1"/>
          </p:nvPr>
        </p:nvSpPr>
        <p:spPr/>
        <p:txBody>
          <a:bodyPr>
            <a:norm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WASM </a:t>
            </a:r>
            <a:r>
              <a:rPr lang="zh-CN" altLang="en-US" dirty="0">
                <a:sym typeface="+mn-ea"/>
              </a:rPr>
              <a:t>技术优势</a:t>
            </a:r>
            <a:endParaRPr lang="zh-CN" alt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WASM </a:t>
            </a:r>
            <a:r>
              <a:rPr lang="zh-CN" altLang="en-US" dirty="0">
                <a:sym typeface="+mn-ea"/>
              </a:rPr>
              <a:t>部署场景选择</a:t>
            </a:r>
            <a:endParaRPr lang="en-US" altLang="zh-CN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混合指令解析架构介绍</a:t>
            </a:r>
            <a:endParaRPr lang="zh-CN" alt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大模型</a:t>
            </a:r>
            <a:r>
              <a:rPr lang="en-US" altLang="zh-CN" dirty="0"/>
              <a:t>API</a:t>
            </a:r>
            <a:r>
              <a:rPr lang="zh-CN" altLang="en-US" dirty="0"/>
              <a:t>部署</a:t>
            </a:r>
            <a:endParaRPr lang="zh-CN" alt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WASM </a:t>
            </a:r>
            <a:r>
              <a:rPr lang="zh-CN" altLang="en-US" dirty="0"/>
              <a:t>编译流程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096053" y="394802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WASM </a:t>
            </a:r>
            <a:r>
              <a:rPr lang="zh-CN" altLang="en-US" dirty="0"/>
              <a:t>优势</a:t>
            </a:r>
            <a:endParaRPr lang="zh-CN" altLang="en-US" dirty="0"/>
          </a:p>
        </p:txBody>
      </p:sp>
      <p:grpSp>
        <p:nvGrpSpPr>
          <p:cNvPr id="5" name="0662671d-fe96-4360-bdf6-53efe861b02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866262" y="1956790"/>
            <a:ext cx="12339847" cy="4280404"/>
            <a:chOff x="677423" y="590270"/>
            <a:chExt cx="12339847" cy="4280404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8058292" y="1928348"/>
              <a:ext cx="495897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iṩ1iḍé"/>
            <p:cNvSpPr/>
            <p:nvPr/>
          </p:nvSpPr>
          <p:spPr>
            <a:xfrm>
              <a:off x="7976113" y="590270"/>
              <a:ext cx="5010150" cy="1454150"/>
            </a:xfrm>
            <a:prstGeom prst="rect">
              <a:avLst/>
            </a:prstGeom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lvl="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solidFill>
                    <a:srgbClr val="000000"/>
                  </a:solidFill>
                </a:rPr>
                <a:t>性能优势：</a:t>
              </a:r>
              <a:r>
                <a:rPr lang="zh-CN" altLang="en-US" sz="1000" dirty="0">
                  <a:solidFill>
                    <a:srgbClr val="000000"/>
                  </a:solidFill>
                </a:rPr>
                <a:t>接近原生 C++ 的执行速度（对比 JS 提升 3-10 倍）</a:t>
              </a:r>
              <a:endParaRPr lang="zh-CN" altLang="en-US" sz="1000" dirty="0">
                <a:solidFill>
                  <a:srgbClr val="000000"/>
                </a:solidFill>
              </a:endParaRPr>
            </a:p>
            <a:p>
              <a:pPr lv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endParaRPr lang="zh-CN" altLang="en-US" sz="1000" dirty="0">
                <a:solidFill>
                  <a:srgbClr val="000000"/>
                </a:solidFill>
              </a:endParaRPr>
            </a:p>
            <a:p>
              <a:pPr lvl="1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zh-CN" altLang="en-US" sz="1000" dirty="0">
                  <a:solidFill>
                    <a:srgbClr val="000000"/>
                  </a:solidFill>
                </a:rPr>
                <a:t>WebAssembly（WASM）以</a:t>
              </a:r>
              <a:r>
                <a:rPr lang="zh-CN" altLang="en-US" sz="1000" dirty="0">
                  <a:solidFill>
                    <a:srgbClr val="FF0000"/>
                  </a:solidFill>
                </a:rPr>
                <a:t>二进制格式运行</a:t>
              </a:r>
              <a:r>
                <a:rPr lang="zh-CN" altLang="en-US" sz="1000" dirty="0">
                  <a:solidFill>
                    <a:srgbClr val="000000"/>
                  </a:solidFill>
                </a:rPr>
                <a:t>，相比 JavaScript 的文本格式，无需词法分析、语法解析和即时编译（JIT），</a:t>
              </a:r>
              <a:r>
                <a:rPr lang="zh-CN" altLang="en-US" sz="1000" dirty="0">
                  <a:solidFill>
                    <a:srgbClr val="FF0000"/>
                  </a:solidFill>
                </a:rPr>
                <a:t>大幅缩短加载与执行时间</a:t>
              </a:r>
              <a:endParaRPr lang="zh-CN" altLang="en-US" sz="1000" dirty="0">
                <a:solidFill>
                  <a:srgbClr val="FF0000"/>
                </a:solidFill>
              </a:endParaRPr>
            </a:p>
            <a:p>
              <a:pPr lv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grpSp>
          <p:nvGrpSpPr>
            <p:cNvPr id="14" name="išľidè"/>
            <p:cNvGrpSpPr/>
            <p:nvPr/>
          </p:nvGrpSpPr>
          <p:grpSpPr>
            <a:xfrm>
              <a:off x="677423" y="2333180"/>
              <a:ext cx="5511404" cy="2537494"/>
              <a:chOff x="6373496" y="2333180"/>
              <a:chExt cx="5511404" cy="2537494"/>
            </a:xfrm>
          </p:grpSpPr>
          <p:sp>
            <p:nvSpPr>
              <p:cNvPr id="40" name="ïšlîḍe"/>
              <p:cNvSpPr/>
              <p:nvPr/>
            </p:nvSpPr>
            <p:spPr bwMode="auto">
              <a:xfrm>
                <a:off x="9687840" y="4267800"/>
                <a:ext cx="113978" cy="220458"/>
              </a:xfrm>
              <a:custGeom>
                <a:avLst/>
                <a:gdLst/>
                <a:ahLst/>
                <a:cxnLst>
                  <a:cxn ang="0">
                    <a:pos x="9" y="114"/>
                  </a:cxn>
                  <a:cxn ang="0">
                    <a:pos x="18" y="94"/>
                  </a:cxn>
                  <a:cxn ang="0">
                    <a:pos x="11" y="71"/>
                  </a:cxn>
                  <a:cxn ang="0">
                    <a:pos x="40" y="43"/>
                  </a:cxn>
                  <a:cxn ang="0">
                    <a:pos x="71" y="13"/>
                  </a:cxn>
                  <a:cxn ang="0">
                    <a:pos x="73" y="0"/>
                  </a:cxn>
                  <a:cxn ang="0">
                    <a:pos x="91" y="42"/>
                  </a:cxn>
                  <a:cxn ang="0">
                    <a:pos x="91" y="49"/>
                  </a:cxn>
                  <a:cxn ang="0">
                    <a:pos x="84" y="47"/>
                  </a:cxn>
                  <a:cxn ang="0">
                    <a:pos x="64" y="126"/>
                  </a:cxn>
                  <a:cxn ang="0">
                    <a:pos x="25" y="175"/>
                  </a:cxn>
                  <a:cxn ang="0">
                    <a:pos x="5" y="151"/>
                  </a:cxn>
                  <a:cxn ang="0">
                    <a:pos x="5" y="140"/>
                  </a:cxn>
                  <a:cxn ang="0">
                    <a:pos x="0" y="122"/>
                  </a:cxn>
                  <a:cxn ang="0">
                    <a:pos x="9" y="114"/>
                  </a:cxn>
                </a:cxnLst>
                <a:rect l="0" t="0" r="r" b="b"/>
                <a:pathLst>
                  <a:path w="91" h="175">
                    <a:moveTo>
                      <a:pt x="9" y="114"/>
                    </a:moveTo>
                    <a:cubicBezTo>
                      <a:pt x="9" y="114"/>
                      <a:pt x="18" y="95"/>
                      <a:pt x="18" y="94"/>
                    </a:cubicBezTo>
                    <a:cubicBezTo>
                      <a:pt x="18" y="89"/>
                      <a:pt x="11" y="78"/>
                      <a:pt x="11" y="71"/>
                    </a:cubicBezTo>
                    <a:cubicBezTo>
                      <a:pt x="11" y="49"/>
                      <a:pt x="27" y="50"/>
                      <a:pt x="40" y="43"/>
                    </a:cubicBezTo>
                    <a:cubicBezTo>
                      <a:pt x="50" y="37"/>
                      <a:pt x="64" y="20"/>
                      <a:pt x="71" y="13"/>
                    </a:cubicBezTo>
                    <a:cubicBezTo>
                      <a:pt x="73" y="11"/>
                      <a:pt x="72" y="4"/>
                      <a:pt x="73" y="0"/>
                    </a:cubicBezTo>
                    <a:cubicBezTo>
                      <a:pt x="88" y="2"/>
                      <a:pt x="87" y="31"/>
                      <a:pt x="91" y="42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8"/>
                      <a:pt x="85" y="47"/>
                      <a:pt x="84" y="47"/>
                    </a:cubicBezTo>
                    <a:cubicBezTo>
                      <a:pt x="84" y="79"/>
                      <a:pt x="74" y="101"/>
                      <a:pt x="64" y="126"/>
                    </a:cubicBezTo>
                    <a:cubicBezTo>
                      <a:pt x="56" y="146"/>
                      <a:pt x="52" y="175"/>
                      <a:pt x="25" y="175"/>
                    </a:cubicBezTo>
                    <a:cubicBezTo>
                      <a:pt x="14" y="175"/>
                      <a:pt x="5" y="163"/>
                      <a:pt x="5" y="151"/>
                    </a:cubicBezTo>
                    <a:cubicBezTo>
                      <a:pt x="5" y="145"/>
                      <a:pt x="6" y="143"/>
                      <a:pt x="5" y="140"/>
                    </a:cubicBezTo>
                    <a:cubicBezTo>
                      <a:pt x="0" y="136"/>
                      <a:pt x="0" y="129"/>
                      <a:pt x="0" y="122"/>
                    </a:cubicBezTo>
                    <a:cubicBezTo>
                      <a:pt x="0" y="121"/>
                      <a:pt x="8" y="114"/>
                      <a:pt x="9" y="11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42" name="îṥlîďe"/>
              <p:cNvSpPr/>
              <p:nvPr/>
            </p:nvSpPr>
            <p:spPr bwMode="auto">
              <a:xfrm>
                <a:off x="8213643" y="4074304"/>
                <a:ext cx="37494" cy="29994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4"/>
                  </a:cxn>
                  <a:cxn ang="0">
                    <a:pos x="27" y="5"/>
                  </a:cxn>
                  <a:cxn ang="0">
                    <a:pos x="30" y="9"/>
                  </a:cxn>
                  <a:cxn ang="0">
                    <a:pos x="18" y="23"/>
                  </a:cxn>
                  <a:cxn ang="0">
                    <a:pos x="0" y="11"/>
                  </a:cxn>
                  <a:cxn ang="0">
                    <a:pos x="9" y="0"/>
                  </a:cxn>
                  <a:cxn ang="0">
                    <a:pos x="10" y="0"/>
                  </a:cxn>
                </a:cxnLst>
                <a:rect l="0" t="0" r="r" b="b"/>
                <a:pathLst>
                  <a:path w="30" h="23">
                    <a:moveTo>
                      <a:pt x="10" y="0"/>
                    </a:moveTo>
                    <a:cubicBezTo>
                      <a:pt x="13" y="1"/>
                      <a:pt x="16" y="4"/>
                      <a:pt x="20" y="4"/>
                    </a:cubicBezTo>
                    <a:cubicBezTo>
                      <a:pt x="21" y="9"/>
                      <a:pt x="25" y="5"/>
                      <a:pt x="27" y="5"/>
                    </a:cubicBezTo>
                    <a:cubicBezTo>
                      <a:pt x="29" y="5"/>
                      <a:pt x="30" y="8"/>
                      <a:pt x="30" y="9"/>
                    </a:cubicBezTo>
                    <a:cubicBezTo>
                      <a:pt x="30" y="12"/>
                      <a:pt x="23" y="23"/>
                      <a:pt x="18" y="23"/>
                    </a:cubicBezTo>
                    <a:cubicBezTo>
                      <a:pt x="11" y="23"/>
                      <a:pt x="0" y="15"/>
                      <a:pt x="0" y="11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44" name="ïšḷïḑè"/>
              <p:cNvSpPr/>
              <p:nvPr/>
            </p:nvSpPr>
            <p:spPr bwMode="auto">
              <a:xfrm>
                <a:off x="8041209" y="3906332"/>
                <a:ext cx="11998" cy="13498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9" y="4"/>
                  </a:cxn>
                </a:cxnLst>
                <a:rect l="0" t="0" r="r" b="b"/>
                <a:pathLst>
                  <a:path w="9" h="11">
                    <a:moveTo>
                      <a:pt x="9" y="4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2" y="0"/>
                      <a:pt x="0" y="5"/>
                      <a:pt x="0" y="9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6" y="9"/>
                      <a:pt x="8" y="5"/>
                      <a:pt x="9" y="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45" name="ís1îďe"/>
              <p:cNvSpPr/>
              <p:nvPr/>
            </p:nvSpPr>
            <p:spPr bwMode="auto">
              <a:xfrm>
                <a:off x="8636607" y="2819059"/>
                <a:ext cx="160473" cy="73485"/>
              </a:xfrm>
              <a:custGeom>
                <a:avLst/>
                <a:gdLst/>
                <a:ahLst/>
                <a:cxnLst>
                  <a:cxn ang="0">
                    <a:pos x="127" y="31"/>
                  </a:cxn>
                  <a:cxn ang="0">
                    <a:pos x="108" y="47"/>
                  </a:cxn>
                  <a:cxn ang="0">
                    <a:pos x="74" y="58"/>
                  </a:cxn>
                  <a:cxn ang="0">
                    <a:pos x="34" y="50"/>
                  </a:cxn>
                  <a:cxn ang="0">
                    <a:pos x="14" y="42"/>
                  </a:cxn>
                  <a:cxn ang="0">
                    <a:pos x="18" y="40"/>
                  </a:cxn>
                  <a:cxn ang="0">
                    <a:pos x="21" y="27"/>
                  </a:cxn>
                  <a:cxn ang="0">
                    <a:pos x="2" y="25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0" y="8"/>
                  </a:cxn>
                  <a:cxn ang="0">
                    <a:pos x="9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1" y="0"/>
                  </a:cxn>
                  <a:cxn ang="0">
                    <a:pos x="23" y="7"/>
                  </a:cxn>
                  <a:cxn ang="0">
                    <a:pos x="30" y="16"/>
                  </a:cxn>
                  <a:cxn ang="0">
                    <a:pos x="38" y="13"/>
                  </a:cxn>
                  <a:cxn ang="0">
                    <a:pos x="38" y="8"/>
                  </a:cxn>
                  <a:cxn ang="0">
                    <a:pos x="44" y="12"/>
                  </a:cxn>
                  <a:cxn ang="0">
                    <a:pos x="54" y="9"/>
                  </a:cxn>
                  <a:cxn ang="0">
                    <a:pos x="60" y="12"/>
                  </a:cxn>
                  <a:cxn ang="0">
                    <a:pos x="60" y="8"/>
                  </a:cxn>
                  <a:cxn ang="0">
                    <a:pos x="74" y="9"/>
                  </a:cxn>
                  <a:cxn ang="0">
                    <a:pos x="89" y="8"/>
                  </a:cxn>
                  <a:cxn ang="0">
                    <a:pos x="91" y="1"/>
                  </a:cxn>
                  <a:cxn ang="0">
                    <a:pos x="96" y="1"/>
                  </a:cxn>
                  <a:cxn ang="0">
                    <a:pos x="104" y="7"/>
                  </a:cxn>
                  <a:cxn ang="0">
                    <a:pos x="115" y="4"/>
                  </a:cxn>
                  <a:cxn ang="0">
                    <a:pos x="112" y="8"/>
                  </a:cxn>
                  <a:cxn ang="0">
                    <a:pos x="128" y="30"/>
                  </a:cxn>
                  <a:cxn ang="0">
                    <a:pos x="127" y="31"/>
                  </a:cxn>
                </a:cxnLst>
                <a:rect l="0" t="0" r="r" b="b"/>
                <a:pathLst>
                  <a:path w="128" h="58">
                    <a:moveTo>
                      <a:pt x="127" y="31"/>
                    </a:moveTo>
                    <a:cubicBezTo>
                      <a:pt x="124" y="38"/>
                      <a:pt x="113" y="45"/>
                      <a:pt x="108" y="47"/>
                    </a:cubicBezTo>
                    <a:cubicBezTo>
                      <a:pt x="97" y="51"/>
                      <a:pt x="89" y="58"/>
                      <a:pt x="74" y="58"/>
                    </a:cubicBezTo>
                    <a:cubicBezTo>
                      <a:pt x="57" y="58"/>
                      <a:pt x="46" y="54"/>
                      <a:pt x="34" y="50"/>
                    </a:cubicBezTo>
                    <a:cubicBezTo>
                      <a:pt x="28" y="49"/>
                      <a:pt x="24" y="42"/>
                      <a:pt x="14" y="42"/>
                    </a:cubicBezTo>
                    <a:cubicBezTo>
                      <a:pt x="16" y="41"/>
                      <a:pt x="17" y="40"/>
                      <a:pt x="18" y="40"/>
                    </a:cubicBezTo>
                    <a:cubicBezTo>
                      <a:pt x="18" y="34"/>
                      <a:pt x="20" y="32"/>
                      <a:pt x="21" y="27"/>
                    </a:cubicBezTo>
                    <a:cubicBezTo>
                      <a:pt x="14" y="25"/>
                      <a:pt x="6" y="30"/>
                      <a:pt x="2" y="25"/>
                    </a:cubicBezTo>
                    <a:cubicBezTo>
                      <a:pt x="8" y="25"/>
                      <a:pt x="20" y="23"/>
                      <a:pt x="25" y="21"/>
                    </a:cubicBezTo>
                    <a:cubicBezTo>
                      <a:pt x="23" y="20"/>
                      <a:pt x="23" y="19"/>
                      <a:pt x="23" y="18"/>
                    </a:cubicBezTo>
                    <a:cubicBezTo>
                      <a:pt x="18" y="18"/>
                      <a:pt x="1" y="13"/>
                      <a:pt x="0" y="8"/>
                    </a:cubicBezTo>
                    <a:cubicBezTo>
                      <a:pt x="4" y="7"/>
                      <a:pt x="7" y="8"/>
                      <a:pt x="9" y="9"/>
                    </a:cubicBezTo>
                    <a:cubicBezTo>
                      <a:pt x="9" y="8"/>
                      <a:pt x="9" y="7"/>
                      <a:pt x="9" y="5"/>
                    </a:cubicBezTo>
                    <a:cubicBezTo>
                      <a:pt x="13" y="5"/>
                      <a:pt x="14" y="0"/>
                      <a:pt x="17" y="0"/>
                    </a:cubicBezTo>
                    <a:cubicBezTo>
                      <a:pt x="18" y="0"/>
                      <a:pt x="19" y="0"/>
                      <a:pt x="21" y="0"/>
                    </a:cubicBezTo>
                    <a:cubicBezTo>
                      <a:pt x="21" y="3"/>
                      <a:pt x="23" y="4"/>
                      <a:pt x="23" y="7"/>
                    </a:cubicBezTo>
                    <a:cubicBezTo>
                      <a:pt x="23" y="10"/>
                      <a:pt x="27" y="16"/>
                      <a:pt x="30" y="16"/>
                    </a:cubicBezTo>
                    <a:cubicBezTo>
                      <a:pt x="33" y="16"/>
                      <a:pt x="36" y="14"/>
                      <a:pt x="38" y="13"/>
                    </a:cubicBezTo>
                    <a:cubicBezTo>
                      <a:pt x="37" y="10"/>
                      <a:pt x="37" y="9"/>
                      <a:pt x="38" y="8"/>
                    </a:cubicBezTo>
                    <a:cubicBezTo>
                      <a:pt x="40" y="9"/>
                      <a:pt x="41" y="12"/>
                      <a:pt x="44" y="12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10"/>
                      <a:pt x="59" y="11"/>
                      <a:pt x="60" y="12"/>
                    </a:cubicBezTo>
                    <a:cubicBezTo>
                      <a:pt x="60" y="11"/>
                      <a:pt x="60" y="9"/>
                      <a:pt x="60" y="8"/>
                    </a:cubicBezTo>
                    <a:cubicBezTo>
                      <a:pt x="67" y="8"/>
                      <a:pt x="70" y="9"/>
                      <a:pt x="74" y="9"/>
                    </a:cubicBezTo>
                    <a:cubicBezTo>
                      <a:pt x="80" y="9"/>
                      <a:pt x="85" y="4"/>
                      <a:pt x="89" y="8"/>
                    </a:cubicBezTo>
                    <a:cubicBezTo>
                      <a:pt x="89" y="4"/>
                      <a:pt x="90" y="3"/>
                      <a:pt x="91" y="1"/>
                    </a:cubicBezTo>
                    <a:cubicBezTo>
                      <a:pt x="94" y="2"/>
                      <a:pt x="94" y="2"/>
                      <a:pt x="96" y="1"/>
                    </a:cubicBezTo>
                    <a:cubicBezTo>
                      <a:pt x="96" y="6"/>
                      <a:pt x="100" y="7"/>
                      <a:pt x="104" y="7"/>
                    </a:cubicBezTo>
                    <a:cubicBezTo>
                      <a:pt x="108" y="7"/>
                      <a:pt x="111" y="4"/>
                      <a:pt x="115" y="4"/>
                    </a:cubicBezTo>
                    <a:cubicBezTo>
                      <a:pt x="113" y="5"/>
                      <a:pt x="112" y="7"/>
                      <a:pt x="112" y="8"/>
                    </a:cubicBezTo>
                    <a:cubicBezTo>
                      <a:pt x="112" y="21"/>
                      <a:pt x="128" y="18"/>
                      <a:pt x="128" y="30"/>
                    </a:cubicBezTo>
                    <a:lnTo>
                      <a:pt x="127" y="31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46" name="iŝļídé"/>
              <p:cNvSpPr/>
              <p:nvPr/>
            </p:nvSpPr>
            <p:spPr bwMode="auto">
              <a:xfrm>
                <a:off x="7675272" y="3702375"/>
                <a:ext cx="164972" cy="56988"/>
              </a:xfrm>
              <a:custGeom>
                <a:avLst/>
                <a:gdLst/>
                <a:ahLst/>
                <a:cxnLst>
                  <a:cxn ang="0">
                    <a:pos x="131" y="40"/>
                  </a:cxn>
                  <a:cxn ang="0">
                    <a:pos x="114" y="45"/>
                  </a:cxn>
                  <a:cxn ang="0">
                    <a:pos x="88" y="42"/>
                  </a:cxn>
                  <a:cxn ang="0">
                    <a:pos x="88" y="39"/>
                  </a:cxn>
                  <a:cxn ang="0">
                    <a:pos x="93" y="35"/>
                  </a:cxn>
                  <a:cxn ang="0">
                    <a:pos x="78" y="26"/>
                  </a:cxn>
                  <a:cxn ang="0">
                    <a:pos x="73" y="22"/>
                  </a:cxn>
                  <a:cxn ang="0">
                    <a:pos x="64" y="22"/>
                  </a:cxn>
                  <a:cxn ang="0">
                    <a:pos x="48" y="15"/>
                  </a:cxn>
                  <a:cxn ang="0">
                    <a:pos x="35" y="15"/>
                  </a:cxn>
                  <a:cxn ang="0">
                    <a:pos x="34" y="10"/>
                  </a:cxn>
                  <a:cxn ang="0">
                    <a:pos x="28" y="9"/>
                  </a:cxn>
                  <a:cxn ang="0">
                    <a:pos x="4" y="20"/>
                  </a:cxn>
                  <a:cxn ang="0">
                    <a:pos x="0" y="20"/>
                  </a:cxn>
                  <a:cxn ang="0">
                    <a:pos x="36" y="0"/>
                  </a:cxn>
                  <a:cxn ang="0">
                    <a:pos x="79" y="11"/>
                  </a:cxn>
                  <a:cxn ang="0">
                    <a:pos x="86" y="17"/>
                  </a:cxn>
                  <a:cxn ang="0">
                    <a:pos x="114" y="28"/>
                  </a:cxn>
                  <a:cxn ang="0">
                    <a:pos x="114" y="31"/>
                  </a:cxn>
                  <a:cxn ang="0">
                    <a:pos x="120" y="31"/>
                  </a:cxn>
                  <a:cxn ang="0">
                    <a:pos x="131" y="40"/>
                  </a:cxn>
                </a:cxnLst>
                <a:rect l="0" t="0" r="r" b="b"/>
                <a:pathLst>
                  <a:path w="131" h="45">
                    <a:moveTo>
                      <a:pt x="131" y="40"/>
                    </a:moveTo>
                    <a:cubicBezTo>
                      <a:pt x="127" y="45"/>
                      <a:pt x="119" y="45"/>
                      <a:pt x="114" y="45"/>
                    </a:cubicBezTo>
                    <a:cubicBezTo>
                      <a:pt x="104" y="45"/>
                      <a:pt x="97" y="42"/>
                      <a:pt x="88" y="42"/>
                    </a:cubicBezTo>
                    <a:cubicBezTo>
                      <a:pt x="88" y="41"/>
                      <a:pt x="88" y="40"/>
                      <a:pt x="88" y="39"/>
                    </a:cubicBezTo>
                    <a:cubicBezTo>
                      <a:pt x="90" y="39"/>
                      <a:pt x="92" y="38"/>
                      <a:pt x="93" y="35"/>
                    </a:cubicBezTo>
                    <a:cubicBezTo>
                      <a:pt x="86" y="32"/>
                      <a:pt x="79" y="33"/>
                      <a:pt x="78" y="26"/>
                    </a:cubicBezTo>
                    <a:cubicBezTo>
                      <a:pt x="74" y="26"/>
                      <a:pt x="75" y="23"/>
                      <a:pt x="73" y="22"/>
                    </a:cubicBezTo>
                    <a:cubicBezTo>
                      <a:pt x="69" y="20"/>
                      <a:pt x="67" y="22"/>
                      <a:pt x="64" y="22"/>
                    </a:cubicBezTo>
                    <a:cubicBezTo>
                      <a:pt x="57" y="22"/>
                      <a:pt x="54" y="15"/>
                      <a:pt x="48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3"/>
                      <a:pt x="33" y="12"/>
                      <a:pt x="34" y="10"/>
                    </a:cubicBezTo>
                    <a:cubicBezTo>
                      <a:pt x="33" y="9"/>
                      <a:pt x="30" y="9"/>
                      <a:pt x="28" y="9"/>
                    </a:cubicBezTo>
                    <a:cubicBezTo>
                      <a:pt x="20" y="9"/>
                      <a:pt x="8" y="15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8"/>
                      <a:pt x="16" y="0"/>
                      <a:pt x="36" y="0"/>
                    </a:cubicBezTo>
                    <a:cubicBezTo>
                      <a:pt x="55" y="0"/>
                      <a:pt x="64" y="11"/>
                      <a:pt x="79" y="11"/>
                    </a:cubicBezTo>
                    <a:cubicBezTo>
                      <a:pt x="82" y="11"/>
                      <a:pt x="86" y="16"/>
                      <a:pt x="86" y="17"/>
                    </a:cubicBezTo>
                    <a:cubicBezTo>
                      <a:pt x="93" y="23"/>
                      <a:pt x="104" y="28"/>
                      <a:pt x="114" y="28"/>
                    </a:cubicBezTo>
                    <a:cubicBezTo>
                      <a:pt x="114" y="28"/>
                      <a:pt x="113" y="30"/>
                      <a:pt x="114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5" y="32"/>
                      <a:pt x="127" y="39"/>
                      <a:pt x="131" y="4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47" name="íšḻîdé"/>
              <p:cNvSpPr/>
              <p:nvPr/>
            </p:nvSpPr>
            <p:spPr bwMode="auto">
              <a:xfrm>
                <a:off x="7697768" y="3723370"/>
                <a:ext cx="8998" cy="1049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8">
                    <a:moveTo>
                      <a:pt x="6" y="0"/>
                    </a:moveTo>
                    <a:cubicBezTo>
                      <a:pt x="6" y="3"/>
                      <a:pt x="7" y="5"/>
                      <a:pt x="6" y="7"/>
                    </a:cubicBezTo>
                    <a:cubicBezTo>
                      <a:pt x="5" y="7"/>
                      <a:pt x="0" y="8"/>
                      <a:pt x="0" y="7"/>
                    </a:cubicBezTo>
                    <a:cubicBezTo>
                      <a:pt x="0" y="4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48" name="îṥ1îḋè"/>
              <p:cNvSpPr/>
              <p:nvPr/>
            </p:nvSpPr>
            <p:spPr bwMode="auto">
              <a:xfrm>
                <a:off x="7780254" y="3778858"/>
                <a:ext cx="26995" cy="13498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22" y="7"/>
                  </a:cxn>
                  <a:cxn ang="0">
                    <a:pos x="7" y="10"/>
                  </a:cxn>
                  <a:cxn ang="0">
                    <a:pos x="0" y="3"/>
                  </a:cxn>
                  <a:cxn ang="0">
                    <a:pos x="5" y="0"/>
                  </a:cxn>
                  <a:cxn ang="0">
                    <a:pos x="19" y="4"/>
                  </a:cxn>
                  <a:cxn ang="0">
                    <a:pos x="18" y="3"/>
                  </a:cxn>
                </a:cxnLst>
                <a:rect l="0" t="0" r="r" b="b"/>
                <a:pathLst>
                  <a:path w="22" h="10">
                    <a:moveTo>
                      <a:pt x="18" y="3"/>
                    </a:moveTo>
                    <a:cubicBezTo>
                      <a:pt x="21" y="4"/>
                      <a:pt x="22" y="5"/>
                      <a:pt x="22" y="7"/>
                    </a:cubicBezTo>
                    <a:cubicBezTo>
                      <a:pt x="17" y="8"/>
                      <a:pt x="13" y="10"/>
                      <a:pt x="7" y="10"/>
                    </a:cubicBezTo>
                    <a:cubicBezTo>
                      <a:pt x="4" y="10"/>
                      <a:pt x="0" y="7"/>
                      <a:pt x="0" y="3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0" y="0"/>
                      <a:pt x="16" y="3"/>
                      <a:pt x="19" y="4"/>
                    </a:cubicBezTo>
                    <a:lnTo>
                      <a:pt x="18" y="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49" name="îŝḷïḓé"/>
              <p:cNvSpPr/>
              <p:nvPr/>
            </p:nvSpPr>
            <p:spPr bwMode="auto">
              <a:xfrm>
                <a:off x="7954224" y="3778858"/>
                <a:ext cx="22497" cy="8998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11" y="7"/>
                  </a:cxn>
                  <a:cxn ang="0">
                    <a:pos x="0" y="2"/>
                  </a:cxn>
                  <a:cxn ang="0">
                    <a:pos x="5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7">
                    <a:moveTo>
                      <a:pt x="18" y="4"/>
                    </a:moveTo>
                    <a:cubicBezTo>
                      <a:pt x="17" y="7"/>
                      <a:pt x="14" y="7"/>
                      <a:pt x="11" y="7"/>
                    </a:cubicBezTo>
                    <a:cubicBezTo>
                      <a:pt x="6" y="7"/>
                      <a:pt x="0" y="7"/>
                      <a:pt x="0" y="2"/>
                    </a:cubicBezTo>
                    <a:cubicBezTo>
                      <a:pt x="0" y="0"/>
                      <a:pt x="4" y="0"/>
                      <a:pt x="5" y="0"/>
                    </a:cubicBezTo>
                    <a:cubicBezTo>
                      <a:pt x="6" y="0"/>
                      <a:pt x="17" y="2"/>
                      <a:pt x="18" y="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50" name="íş1íḑe"/>
              <p:cNvSpPr/>
              <p:nvPr/>
            </p:nvSpPr>
            <p:spPr bwMode="auto">
              <a:xfrm>
                <a:off x="7840243" y="3754863"/>
                <a:ext cx="94484" cy="37493"/>
              </a:xfrm>
              <a:custGeom>
                <a:avLst/>
                <a:gdLst/>
                <a:ahLst/>
                <a:cxnLst>
                  <a:cxn ang="0">
                    <a:pos x="64" y="11"/>
                  </a:cxn>
                  <a:cxn ang="0">
                    <a:pos x="75" y="21"/>
                  </a:cxn>
                  <a:cxn ang="0">
                    <a:pos x="59" y="21"/>
                  </a:cxn>
                  <a:cxn ang="0">
                    <a:pos x="51" y="24"/>
                  </a:cxn>
                  <a:cxn ang="0">
                    <a:pos x="47" y="22"/>
                  </a:cxn>
                  <a:cxn ang="0">
                    <a:pos x="37" y="30"/>
                  </a:cxn>
                  <a:cxn ang="0">
                    <a:pos x="31" y="24"/>
                  </a:cxn>
                  <a:cxn ang="0">
                    <a:pos x="11" y="23"/>
                  </a:cxn>
                  <a:cxn ang="0">
                    <a:pos x="6" y="23"/>
                  </a:cxn>
                  <a:cxn ang="0">
                    <a:pos x="6" y="27"/>
                  </a:cxn>
                  <a:cxn ang="0">
                    <a:pos x="0" y="19"/>
                  </a:cxn>
                  <a:cxn ang="0">
                    <a:pos x="3" y="18"/>
                  </a:cxn>
                  <a:cxn ang="0">
                    <a:pos x="22" y="17"/>
                  </a:cxn>
                  <a:cxn ang="0">
                    <a:pos x="19" y="8"/>
                  </a:cxn>
                  <a:cxn ang="0">
                    <a:pos x="14" y="3"/>
                  </a:cxn>
                  <a:cxn ang="0">
                    <a:pos x="17" y="0"/>
                  </a:cxn>
                  <a:cxn ang="0">
                    <a:pos x="28" y="3"/>
                  </a:cxn>
                  <a:cxn ang="0">
                    <a:pos x="41" y="1"/>
                  </a:cxn>
                  <a:cxn ang="0">
                    <a:pos x="66" y="13"/>
                  </a:cxn>
                  <a:cxn ang="0">
                    <a:pos x="64" y="11"/>
                  </a:cxn>
                </a:cxnLst>
                <a:rect l="0" t="0" r="r" b="b"/>
                <a:pathLst>
                  <a:path w="75" h="30">
                    <a:moveTo>
                      <a:pt x="64" y="11"/>
                    </a:moveTo>
                    <a:cubicBezTo>
                      <a:pt x="68" y="15"/>
                      <a:pt x="72" y="16"/>
                      <a:pt x="75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3"/>
                      <a:pt x="54" y="24"/>
                      <a:pt x="51" y="24"/>
                    </a:cubicBezTo>
                    <a:cubicBezTo>
                      <a:pt x="49" y="24"/>
                      <a:pt x="49" y="22"/>
                      <a:pt x="47" y="22"/>
                    </a:cubicBezTo>
                    <a:cubicBezTo>
                      <a:pt x="41" y="22"/>
                      <a:pt x="41" y="30"/>
                      <a:pt x="37" y="30"/>
                    </a:cubicBezTo>
                    <a:cubicBezTo>
                      <a:pt x="33" y="30"/>
                      <a:pt x="34" y="26"/>
                      <a:pt x="31" y="24"/>
                    </a:cubicBezTo>
                    <a:cubicBezTo>
                      <a:pt x="27" y="22"/>
                      <a:pt x="17" y="23"/>
                      <a:pt x="11" y="23"/>
                    </a:cubicBezTo>
                    <a:cubicBezTo>
                      <a:pt x="8" y="23"/>
                      <a:pt x="8" y="24"/>
                      <a:pt x="6" y="23"/>
                    </a:cubicBezTo>
                    <a:cubicBezTo>
                      <a:pt x="6" y="24"/>
                      <a:pt x="6" y="25"/>
                      <a:pt x="6" y="27"/>
                    </a:cubicBezTo>
                    <a:cubicBezTo>
                      <a:pt x="3" y="26"/>
                      <a:pt x="0" y="22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13" y="18"/>
                      <a:pt x="17" y="20"/>
                      <a:pt x="22" y="17"/>
                    </a:cubicBezTo>
                    <a:cubicBezTo>
                      <a:pt x="20" y="15"/>
                      <a:pt x="19" y="12"/>
                      <a:pt x="19" y="8"/>
                    </a:cubicBezTo>
                    <a:cubicBezTo>
                      <a:pt x="17" y="8"/>
                      <a:pt x="14" y="6"/>
                      <a:pt x="14" y="3"/>
                    </a:cubicBezTo>
                    <a:cubicBezTo>
                      <a:pt x="14" y="2"/>
                      <a:pt x="16" y="0"/>
                      <a:pt x="17" y="0"/>
                    </a:cubicBezTo>
                    <a:cubicBezTo>
                      <a:pt x="21" y="0"/>
                      <a:pt x="24" y="3"/>
                      <a:pt x="28" y="3"/>
                    </a:cubicBezTo>
                    <a:cubicBezTo>
                      <a:pt x="34" y="3"/>
                      <a:pt x="36" y="1"/>
                      <a:pt x="41" y="1"/>
                    </a:cubicBezTo>
                    <a:cubicBezTo>
                      <a:pt x="55" y="1"/>
                      <a:pt x="58" y="9"/>
                      <a:pt x="66" y="13"/>
                    </a:cubicBezTo>
                    <a:lnTo>
                      <a:pt x="64" y="11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51" name="iSḷiḑè"/>
              <p:cNvSpPr/>
              <p:nvPr/>
            </p:nvSpPr>
            <p:spPr bwMode="auto">
              <a:xfrm>
                <a:off x="7774255" y="3672381"/>
                <a:ext cx="8998" cy="1049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" y="6"/>
                  </a:cxn>
                  <a:cxn ang="0">
                    <a:pos x="5" y="8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cubicBezTo>
                      <a:pt x="6" y="0"/>
                      <a:pt x="7" y="3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0" y="8"/>
                      <a:pt x="0" y="3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52" name="íş1îḓè"/>
              <p:cNvSpPr/>
              <p:nvPr/>
            </p:nvSpPr>
            <p:spPr bwMode="auto">
              <a:xfrm>
                <a:off x="7766756" y="3640887"/>
                <a:ext cx="13498" cy="450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0"/>
                  </a:cxn>
                  <a:cxn ang="0">
                    <a:pos x="11" y="3"/>
                  </a:cxn>
                  <a:cxn ang="0">
                    <a:pos x="0" y="3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0" y="2"/>
                      <a:pt x="11" y="3"/>
                    </a:cubicBezTo>
                    <a:cubicBezTo>
                      <a:pt x="7" y="4"/>
                      <a:pt x="2" y="3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53" name="íśḷiḋe"/>
              <p:cNvSpPr/>
              <p:nvPr/>
            </p:nvSpPr>
            <p:spPr bwMode="auto">
              <a:xfrm>
                <a:off x="7790752" y="3646886"/>
                <a:ext cx="4500" cy="5999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0"/>
                  </a:cxn>
                  <a:cxn ang="0">
                    <a:pos x="3" y="4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0" y="1"/>
                      <a:pt x="1" y="0"/>
                    </a:cubicBezTo>
                    <a:lnTo>
                      <a:pt x="3" y="4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54" name="íšḻïde"/>
              <p:cNvSpPr/>
              <p:nvPr/>
            </p:nvSpPr>
            <p:spPr bwMode="auto">
              <a:xfrm>
                <a:off x="7847743" y="3730868"/>
                <a:ext cx="10499" cy="7499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9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9" h="7">
                    <a:moveTo>
                      <a:pt x="0" y="4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7"/>
                      <a:pt x="7" y="6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3"/>
                      <a:pt x="4" y="5"/>
                      <a:pt x="0" y="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58" name="íSḻíḍé"/>
              <p:cNvSpPr/>
              <p:nvPr/>
            </p:nvSpPr>
            <p:spPr bwMode="auto">
              <a:xfrm>
                <a:off x="6898406" y="3072507"/>
                <a:ext cx="26995" cy="35992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0" y="11"/>
                  </a:cxn>
                  <a:cxn ang="0">
                    <a:pos x="11" y="2"/>
                  </a:cxn>
                  <a:cxn ang="0">
                    <a:pos x="22" y="25"/>
                  </a:cxn>
                  <a:cxn ang="0">
                    <a:pos x="18" y="29"/>
                  </a:cxn>
                  <a:cxn ang="0">
                    <a:pos x="9" y="20"/>
                  </a:cxn>
                  <a:cxn ang="0">
                    <a:pos x="9" y="11"/>
                  </a:cxn>
                </a:cxnLst>
                <a:rect l="0" t="0" r="r" b="b"/>
                <a:pathLst>
                  <a:path w="22" h="29">
                    <a:moveTo>
                      <a:pt x="9" y="11"/>
                    </a:moveTo>
                    <a:cubicBezTo>
                      <a:pt x="2" y="9"/>
                      <a:pt x="5" y="7"/>
                      <a:pt x="0" y="11"/>
                    </a:cubicBezTo>
                    <a:cubicBezTo>
                      <a:pt x="0" y="0"/>
                      <a:pt x="2" y="0"/>
                      <a:pt x="11" y="2"/>
                    </a:cubicBezTo>
                    <a:cubicBezTo>
                      <a:pt x="10" y="14"/>
                      <a:pt x="22" y="15"/>
                      <a:pt x="22" y="25"/>
                    </a:cubicBezTo>
                    <a:cubicBezTo>
                      <a:pt x="22" y="28"/>
                      <a:pt x="20" y="29"/>
                      <a:pt x="18" y="29"/>
                    </a:cubicBezTo>
                    <a:cubicBezTo>
                      <a:pt x="14" y="29"/>
                      <a:pt x="9" y="20"/>
                      <a:pt x="9" y="20"/>
                    </a:cubicBezTo>
                    <a:cubicBezTo>
                      <a:pt x="9" y="16"/>
                      <a:pt x="8" y="13"/>
                      <a:pt x="9" y="1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59" name="ïṡļidé"/>
              <p:cNvSpPr/>
              <p:nvPr/>
            </p:nvSpPr>
            <p:spPr bwMode="auto">
              <a:xfrm>
                <a:off x="6856413" y="3030515"/>
                <a:ext cx="28496" cy="43491"/>
              </a:xfrm>
              <a:custGeom>
                <a:avLst/>
                <a:gdLst/>
                <a:ahLst/>
                <a:cxnLst>
                  <a:cxn ang="0">
                    <a:pos x="15" y="18"/>
                  </a:cxn>
                  <a:cxn ang="0">
                    <a:pos x="19" y="18"/>
                  </a:cxn>
                  <a:cxn ang="0">
                    <a:pos x="19" y="35"/>
                  </a:cxn>
                  <a:cxn ang="0">
                    <a:pos x="11" y="17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18"/>
                  </a:cxn>
                </a:cxnLst>
                <a:rect l="0" t="0" r="r" b="b"/>
                <a:pathLst>
                  <a:path w="23" h="35">
                    <a:moveTo>
                      <a:pt x="15" y="18"/>
                    </a:moveTo>
                    <a:cubicBezTo>
                      <a:pt x="15" y="19"/>
                      <a:pt x="19" y="19"/>
                      <a:pt x="19" y="18"/>
                    </a:cubicBezTo>
                    <a:cubicBezTo>
                      <a:pt x="19" y="24"/>
                      <a:pt x="23" y="30"/>
                      <a:pt x="19" y="35"/>
                    </a:cubicBezTo>
                    <a:cubicBezTo>
                      <a:pt x="13" y="30"/>
                      <a:pt x="11" y="24"/>
                      <a:pt x="11" y="17"/>
                    </a:cubicBezTo>
                    <a:cubicBezTo>
                      <a:pt x="5" y="16"/>
                      <a:pt x="0" y="11"/>
                      <a:pt x="0" y="4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3" y="0"/>
                      <a:pt x="9" y="3"/>
                      <a:pt x="15" y="0"/>
                    </a:cubicBezTo>
                    <a:cubicBezTo>
                      <a:pt x="15" y="11"/>
                      <a:pt x="13" y="11"/>
                      <a:pt x="15" y="1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60" name="iṩḻîḓè"/>
              <p:cNvSpPr/>
              <p:nvPr/>
            </p:nvSpPr>
            <p:spPr bwMode="auto">
              <a:xfrm>
                <a:off x="7124867" y="2613603"/>
                <a:ext cx="290950" cy="152968"/>
              </a:xfrm>
              <a:custGeom>
                <a:avLst/>
                <a:gdLst/>
                <a:ahLst/>
                <a:cxnLst>
                  <a:cxn ang="0">
                    <a:pos x="214" y="96"/>
                  </a:cxn>
                  <a:cxn ang="0">
                    <a:pos x="209" y="100"/>
                  </a:cxn>
                  <a:cxn ang="0">
                    <a:pos x="215" y="103"/>
                  </a:cxn>
                  <a:cxn ang="0">
                    <a:pos x="220" y="110"/>
                  </a:cxn>
                  <a:cxn ang="0">
                    <a:pos x="195" y="118"/>
                  </a:cxn>
                  <a:cxn ang="0">
                    <a:pos x="158" y="104"/>
                  </a:cxn>
                  <a:cxn ang="0">
                    <a:pos x="147" y="112"/>
                  </a:cxn>
                  <a:cxn ang="0">
                    <a:pos x="115" y="121"/>
                  </a:cxn>
                  <a:cxn ang="0">
                    <a:pos x="75" y="121"/>
                  </a:cxn>
                  <a:cxn ang="0">
                    <a:pos x="68" y="110"/>
                  </a:cxn>
                  <a:cxn ang="0">
                    <a:pos x="43" y="108"/>
                  </a:cxn>
                  <a:cxn ang="0">
                    <a:pos x="23" y="92"/>
                  </a:cxn>
                  <a:cxn ang="0">
                    <a:pos x="65" y="82"/>
                  </a:cxn>
                  <a:cxn ang="0">
                    <a:pos x="80" y="81"/>
                  </a:cxn>
                  <a:cxn ang="0">
                    <a:pos x="69" y="77"/>
                  </a:cxn>
                  <a:cxn ang="0">
                    <a:pos x="45" y="77"/>
                  </a:cxn>
                  <a:cxn ang="0">
                    <a:pos x="12" y="69"/>
                  </a:cxn>
                  <a:cxn ang="0">
                    <a:pos x="29" y="60"/>
                  </a:cxn>
                  <a:cxn ang="0">
                    <a:pos x="14" y="59"/>
                  </a:cxn>
                  <a:cxn ang="0">
                    <a:pos x="0" y="51"/>
                  </a:cxn>
                  <a:cxn ang="0">
                    <a:pos x="56" y="13"/>
                  </a:cxn>
                  <a:cxn ang="0">
                    <a:pos x="64" y="29"/>
                  </a:cxn>
                  <a:cxn ang="0">
                    <a:pos x="78" y="21"/>
                  </a:cxn>
                  <a:cxn ang="0">
                    <a:pos x="98" y="34"/>
                  </a:cxn>
                  <a:cxn ang="0">
                    <a:pos x="111" y="31"/>
                  </a:cxn>
                  <a:cxn ang="0">
                    <a:pos x="109" y="23"/>
                  </a:cxn>
                  <a:cxn ang="0">
                    <a:pos x="118" y="23"/>
                  </a:cxn>
                  <a:cxn ang="0">
                    <a:pos x="133" y="35"/>
                  </a:cxn>
                  <a:cxn ang="0">
                    <a:pos x="140" y="51"/>
                  </a:cxn>
                  <a:cxn ang="0">
                    <a:pos x="146" y="48"/>
                  </a:cxn>
                  <a:cxn ang="0">
                    <a:pos x="136" y="17"/>
                  </a:cxn>
                  <a:cxn ang="0">
                    <a:pos x="144" y="12"/>
                  </a:cxn>
                  <a:cxn ang="0">
                    <a:pos x="156" y="12"/>
                  </a:cxn>
                  <a:cxn ang="0">
                    <a:pos x="156" y="7"/>
                  </a:cxn>
                  <a:cxn ang="0">
                    <a:pos x="169" y="0"/>
                  </a:cxn>
                  <a:cxn ang="0">
                    <a:pos x="184" y="10"/>
                  </a:cxn>
                  <a:cxn ang="0">
                    <a:pos x="175" y="24"/>
                  </a:cxn>
                  <a:cxn ang="0">
                    <a:pos x="187" y="62"/>
                  </a:cxn>
                  <a:cxn ang="0">
                    <a:pos x="232" y="92"/>
                  </a:cxn>
                  <a:cxn ang="0">
                    <a:pos x="214" y="96"/>
                  </a:cxn>
                </a:cxnLst>
                <a:rect l="0" t="0" r="r" b="b"/>
                <a:pathLst>
                  <a:path w="232" h="121">
                    <a:moveTo>
                      <a:pt x="214" y="96"/>
                    </a:moveTo>
                    <a:cubicBezTo>
                      <a:pt x="211" y="96"/>
                      <a:pt x="209" y="97"/>
                      <a:pt x="209" y="100"/>
                    </a:cubicBezTo>
                    <a:cubicBezTo>
                      <a:pt x="209" y="103"/>
                      <a:pt x="214" y="103"/>
                      <a:pt x="215" y="103"/>
                    </a:cubicBezTo>
                    <a:cubicBezTo>
                      <a:pt x="216" y="107"/>
                      <a:pt x="218" y="108"/>
                      <a:pt x="220" y="110"/>
                    </a:cubicBezTo>
                    <a:cubicBezTo>
                      <a:pt x="216" y="118"/>
                      <a:pt x="206" y="118"/>
                      <a:pt x="195" y="118"/>
                    </a:cubicBezTo>
                    <a:cubicBezTo>
                      <a:pt x="177" y="118"/>
                      <a:pt x="171" y="104"/>
                      <a:pt x="158" y="104"/>
                    </a:cubicBezTo>
                    <a:cubicBezTo>
                      <a:pt x="150" y="104"/>
                      <a:pt x="154" y="109"/>
                      <a:pt x="147" y="112"/>
                    </a:cubicBezTo>
                    <a:cubicBezTo>
                      <a:pt x="135" y="118"/>
                      <a:pt x="124" y="115"/>
                      <a:pt x="115" y="121"/>
                    </a:cubicBezTo>
                    <a:cubicBezTo>
                      <a:pt x="95" y="121"/>
                      <a:pt x="87" y="121"/>
                      <a:pt x="75" y="121"/>
                    </a:cubicBezTo>
                    <a:cubicBezTo>
                      <a:pt x="68" y="121"/>
                      <a:pt x="73" y="114"/>
                      <a:pt x="68" y="110"/>
                    </a:cubicBezTo>
                    <a:cubicBezTo>
                      <a:pt x="63" y="107"/>
                      <a:pt x="49" y="108"/>
                      <a:pt x="43" y="108"/>
                    </a:cubicBezTo>
                    <a:cubicBezTo>
                      <a:pt x="34" y="108"/>
                      <a:pt x="26" y="98"/>
                      <a:pt x="23" y="92"/>
                    </a:cubicBezTo>
                    <a:cubicBezTo>
                      <a:pt x="33" y="85"/>
                      <a:pt x="47" y="82"/>
                      <a:pt x="65" y="82"/>
                    </a:cubicBezTo>
                    <a:cubicBezTo>
                      <a:pt x="72" y="82"/>
                      <a:pt x="75" y="82"/>
                      <a:pt x="80" y="81"/>
                    </a:cubicBezTo>
                    <a:cubicBezTo>
                      <a:pt x="77" y="80"/>
                      <a:pt x="73" y="77"/>
                      <a:pt x="69" y="77"/>
                    </a:cubicBezTo>
                    <a:cubicBezTo>
                      <a:pt x="60" y="77"/>
                      <a:pt x="50" y="77"/>
                      <a:pt x="45" y="77"/>
                    </a:cubicBezTo>
                    <a:cubicBezTo>
                      <a:pt x="36" y="77"/>
                      <a:pt x="12" y="81"/>
                      <a:pt x="12" y="69"/>
                    </a:cubicBezTo>
                    <a:cubicBezTo>
                      <a:pt x="12" y="59"/>
                      <a:pt x="24" y="63"/>
                      <a:pt x="29" y="60"/>
                    </a:cubicBezTo>
                    <a:cubicBezTo>
                      <a:pt x="22" y="58"/>
                      <a:pt x="19" y="59"/>
                      <a:pt x="14" y="59"/>
                    </a:cubicBezTo>
                    <a:cubicBezTo>
                      <a:pt x="9" y="59"/>
                      <a:pt x="0" y="53"/>
                      <a:pt x="0" y="51"/>
                    </a:cubicBezTo>
                    <a:cubicBezTo>
                      <a:pt x="0" y="29"/>
                      <a:pt x="41" y="13"/>
                      <a:pt x="56" y="13"/>
                    </a:cubicBezTo>
                    <a:cubicBezTo>
                      <a:pt x="63" y="13"/>
                      <a:pt x="62" y="26"/>
                      <a:pt x="64" y="29"/>
                    </a:cubicBezTo>
                    <a:cubicBezTo>
                      <a:pt x="68" y="26"/>
                      <a:pt x="71" y="21"/>
                      <a:pt x="78" y="21"/>
                    </a:cubicBezTo>
                    <a:cubicBezTo>
                      <a:pt x="90" y="21"/>
                      <a:pt x="94" y="26"/>
                      <a:pt x="98" y="34"/>
                    </a:cubicBezTo>
                    <a:cubicBezTo>
                      <a:pt x="102" y="33"/>
                      <a:pt x="106" y="32"/>
                      <a:pt x="111" y="31"/>
                    </a:cubicBezTo>
                    <a:cubicBezTo>
                      <a:pt x="110" y="27"/>
                      <a:pt x="109" y="25"/>
                      <a:pt x="109" y="23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24" y="25"/>
                      <a:pt x="131" y="30"/>
                      <a:pt x="133" y="35"/>
                    </a:cubicBezTo>
                    <a:cubicBezTo>
                      <a:pt x="135" y="40"/>
                      <a:pt x="132" y="51"/>
                      <a:pt x="140" y="51"/>
                    </a:cubicBezTo>
                    <a:cubicBezTo>
                      <a:pt x="144" y="51"/>
                      <a:pt x="144" y="50"/>
                      <a:pt x="146" y="48"/>
                    </a:cubicBezTo>
                    <a:cubicBezTo>
                      <a:pt x="142" y="42"/>
                      <a:pt x="136" y="21"/>
                      <a:pt x="136" y="17"/>
                    </a:cubicBezTo>
                    <a:cubicBezTo>
                      <a:pt x="136" y="14"/>
                      <a:pt x="140" y="12"/>
                      <a:pt x="144" y="12"/>
                    </a:cubicBezTo>
                    <a:cubicBezTo>
                      <a:pt x="152" y="12"/>
                      <a:pt x="149" y="15"/>
                      <a:pt x="156" y="12"/>
                    </a:cubicBezTo>
                    <a:cubicBezTo>
                      <a:pt x="156" y="10"/>
                      <a:pt x="156" y="9"/>
                      <a:pt x="156" y="7"/>
                    </a:cubicBezTo>
                    <a:cubicBezTo>
                      <a:pt x="156" y="3"/>
                      <a:pt x="162" y="0"/>
                      <a:pt x="169" y="0"/>
                    </a:cubicBezTo>
                    <a:cubicBezTo>
                      <a:pt x="177" y="0"/>
                      <a:pt x="184" y="3"/>
                      <a:pt x="184" y="10"/>
                    </a:cubicBezTo>
                    <a:cubicBezTo>
                      <a:pt x="184" y="16"/>
                      <a:pt x="175" y="20"/>
                      <a:pt x="175" y="24"/>
                    </a:cubicBezTo>
                    <a:cubicBezTo>
                      <a:pt x="175" y="40"/>
                      <a:pt x="187" y="50"/>
                      <a:pt x="187" y="62"/>
                    </a:cubicBezTo>
                    <a:cubicBezTo>
                      <a:pt x="187" y="76"/>
                      <a:pt x="224" y="85"/>
                      <a:pt x="232" y="92"/>
                    </a:cubicBezTo>
                    <a:cubicBezTo>
                      <a:pt x="224" y="97"/>
                      <a:pt x="222" y="96"/>
                      <a:pt x="214" y="9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61" name="íṡḻïdê"/>
              <p:cNvSpPr/>
              <p:nvPr/>
            </p:nvSpPr>
            <p:spPr bwMode="auto">
              <a:xfrm>
                <a:off x="7016886" y="2589608"/>
                <a:ext cx="163472" cy="107977"/>
              </a:xfrm>
              <a:custGeom>
                <a:avLst/>
                <a:gdLst/>
                <a:ahLst/>
                <a:cxnLst>
                  <a:cxn ang="0">
                    <a:pos x="28" y="82"/>
                  </a:cxn>
                  <a:cxn ang="0">
                    <a:pos x="22" y="73"/>
                  </a:cxn>
                  <a:cxn ang="0">
                    <a:pos x="0" y="64"/>
                  </a:cxn>
                  <a:cxn ang="0">
                    <a:pos x="22" y="21"/>
                  </a:cxn>
                  <a:cxn ang="0">
                    <a:pos x="16" y="5"/>
                  </a:cxn>
                  <a:cxn ang="0">
                    <a:pos x="42" y="5"/>
                  </a:cxn>
                  <a:cxn ang="0">
                    <a:pos x="60" y="2"/>
                  </a:cxn>
                  <a:cxn ang="0">
                    <a:pos x="84" y="11"/>
                  </a:cxn>
                  <a:cxn ang="0">
                    <a:pos x="99" y="10"/>
                  </a:cxn>
                  <a:cxn ang="0">
                    <a:pos x="130" y="29"/>
                  </a:cxn>
                  <a:cxn ang="0">
                    <a:pos x="102" y="38"/>
                  </a:cxn>
                  <a:cxn ang="0">
                    <a:pos x="69" y="71"/>
                  </a:cxn>
                  <a:cxn ang="0">
                    <a:pos x="35" y="86"/>
                  </a:cxn>
                  <a:cxn ang="0">
                    <a:pos x="28" y="82"/>
                  </a:cxn>
                </a:cxnLst>
                <a:rect l="0" t="0" r="r" b="b"/>
                <a:pathLst>
                  <a:path w="130" h="86">
                    <a:moveTo>
                      <a:pt x="28" y="82"/>
                    </a:moveTo>
                    <a:cubicBezTo>
                      <a:pt x="26" y="82"/>
                      <a:pt x="23" y="75"/>
                      <a:pt x="22" y="73"/>
                    </a:cubicBezTo>
                    <a:cubicBezTo>
                      <a:pt x="18" y="68"/>
                      <a:pt x="0" y="69"/>
                      <a:pt x="0" y="64"/>
                    </a:cubicBezTo>
                    <a:cubicBezTo>
                      <a:pt x="0" y="49"/>
                      <a:pt x="22" y="37"/>
                      <a:pt x="22" y="21"/>
                    </a:cubicBezTo>
                    <a:cubicBezTo>
                      <a:pt x="22" y="17"/>
                      <a:pt x="16" y="10"/>
                      <a:pt x="16" y="5"/>
                    </a:cubicBezTo>
                    <a:cubicBezTo>
                      <a:pt x="27" y="1"/>
                      <a:pt x="32" y="5"/>
                      <a:pt x="42" y="5"/>
                    </a:cubicBezTo>
                    <a:cubicBezTo>
                      <a:pt x="48" y="5"/>
                      <a:pt x="52" y="0"/>
                      <a:pt x="60" y="2"/>
                    </a:cubicBezTo>
                    <a:cubicBezTo>
                      <a:pt x="70" y="5"/>
                      <a:pt x="74" y="10"/>
                      <a:pt x="84" y="11"/>
                    </a:cubicBezTo>
                    <a:cubicBezTo>
                      <a:pt x="88" y="15"/>
                      <a:pt x="93" y="10"/>
                      <a:pt x="99" y="10"/>
                    </a:cubicBezTo>
                    <a:cubicBezTo>
                      <a:pt x="108" y="10"/>
                      <a:pt x="130" y="19"/>
                      <a:pt x="130" y="29"/>
                    </a:cubicBezTo>
                    <a:cubicBezTo>
                      <a:pt x="130" y="34"/>
                      <a:pt x="106" y="37"/>
                      <a:pt x="102" y="38"/>
                    </a:cubicBezTo>
                    <a:cubicBezTo>
                      <a:pt x="88" y="43"/>
                      <a:pt x="69" y="61"/>
                      <a:pt x="69" y="71"/>
                    </a:cubicBezTo>
                    <a:cubicBezTo>
                      <a:pt x="69" y="75"/>
                      <a:pt x="38" y="86"/>
                      <a:pt x="35" y="86"/>
                    </a:cubicBezTo>
                    <a:cubicBezTo>
                      <a:pt x="32" y="86"/>
                      <a:pt x="30" y="82"/>
                      <a:pt x="28" y="8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62" name="ïṩḻîdê"/>
              <p:cNvSpPr/>
              <p:nvPr/>
            </p:nvSpPr>
            <p:spPr bwMode="auto">
              <a:xfrm>
                <a:off x="7147363" y="2513123"/>
                <a:ext cx="193467" cy="82483"/>
              </a:xfrm>
              <a:custGeom>
                <a:avLst/>
                <a:gdLst/>
                <a:ahLst/>
                <a:cxnLst>
                  <a:cxn ang="0">
                    <a:pos x="53" y="65"/>
                  </a:cxn>
                  <a:cxn ang="0">
                    <a:pos x="41" y="59"/>
                  </a:cxn>
                  <a:cxn ang="0">
                    <a:pos x="53" y="53"/>
                  </a:cxn>
                  <a:cxn ang="0">
                    <a:pos x="46" y="43"/>
                  </a:cxn>
                  <a:cxn ang="0">
                    <a:pos x="41" y="49"/>
                  </a:cxn>
                  <a:cxn ang="0">
                    <a:pos x="22" y="52"/>
                  </a:cxn>
                  <a:cxn ang="0">
                    <a:pos x="7" y="49"/>
                  </a:cxn>
                  <a:cxn ang="0">
                    <a:pos x="0" y="42"/>
                  </a:cxn>
                  <a:cxn ang="0">
                    <a:pos x="0" y="36"/>
                  </a:cxn>
                  <a:cxn ang="0">
                    <a:pos x="11" y="31"/>
                  </a:cxn>
                  <a:cxn ang="0">
                    <a:pos x="31" y="36"/>
                  </a:cxn>
                  <a:cxn ang="0">
                    <a:pos x="11" y="30"/>
                  </a:cxn>
                  <a:cxn ang="0">
                    <a:pos x="11" y="23"/>
                  </a:cxn>
                  <a:cxn ang="0">
                    <a:pos x="19" y="23"/>
                  </a:cxn>
                  <a:cxn ang="0">
                    <a:pos x="38" y="26"/>
                  </a:cxn>
                  <a:cxn ang="0">
                    <a:pos x="16" y="22"/>
                  </a:cxn>
                  <a:cxn ang="0">
                    <a:pos x="25" y="17"/>
                  </a:cxn>
                  <a:cxn ang="0">
                    <a:pos x="36" y="18"/>
                  </a:cxn>
                  <a:cxn ang="0">
                    <a:pos x="23" y="12"/>
                  </a:cxn>
                  <a:cxn ang="0">
                    <a:pos x="38" y="12"/>
                  </a:cxn>
                  <a:cxn ang="0">
                    <a:pos x="45" y="19"/>
                  </a:cxn>
                  <a:cxn ang="0">
                    <a:pos x="55" y="19"/>
                  </a:cxn>
                  <a:cxn ang="0">
                    <a:pos x="97" y="36"/>
                  </a:cxn>
                  <a:cxn ang="0">
                    <a:pos x="107" y="30"/>
                  </a:cxn>
                  <a:cxn ang="0">
                    <a:pos x="98" y="29"/>
                  </a:cxn>
                  <a:cxn ang="0">
                    <a:pos x="102" y="27"/>
                  </a:cxn>
                  <a:cxn ang="0">
                    <a:pos x="102" y="21"/>
                  </a:cxn>
                  <a:cxn ang="0">
                    <a:pos x="91" y="15"/>
                  </a:cxn>
                  <a:cxn ang="0">
                    <a:pos x="107" y="0"/>
                  </a:cxn>
                  <a:cxn ang="0">
                    <a:pos x="116" y="4"/>
                  </a:cxn>
                  <a:cxn ang="0">
                    <a:pos x="116" y="9"/>
                  </a:cxn>
                  <a:cxn ang="0">
                    <a:pos x="132" y="26"/>
                  </a:cxn>
                  <a:cxn ang="0">
                    <a:pos x="144" y="20"/>
                  </a:cxn>
                  <a:cxn ang="0">
                    <a:pos x="154" y="31"/>
                  </a:cxn>
                  <a:cxn ang="0">
                    <a:pos x="140" y="52"/>
                  </a:cxn>
                  <a:cxn ang="0">
                    <a:pos x="111" y="51"/>
                  </a:cxn>
                  <a:cxn ang="0">
                    <a:pos x="82" y="59"/>
                  </a:cxn>
                  <a:cxn ang="0">
                    <a:pos x="53" y="65"/>
                  </a:cxn>
                </a:cxnLst>
                <a:rect l="0" t="0" r="r" b="b"/>
                <a:pathLst>
                  <a:path w="154" h="65">
                    <a:moveTo>
                      <a:pt x="53" y="65"/>
                    </a:moveTo>
                    <a:cubicBezTo>
                      <a:pt x="48" y="65"/>
                      <a:pt x="41" y="61"/>
                      <a:pt x="41" y="59"/>
                    </a:cubicBezTo>
                    <a:cubicBezTo>
                      <a:pt x="41" y="52"/>
                      <a:pt x="47" y="53"/>
                      <a:pt x="53" y="53"/>
                    </a:cubicBezTo>
                    <a:cubicBezTo>
                      <a:pt x="50" y="50"/>
                      <a:pt x="46" y="48"/>
                      <a:pt x="46" y="43"/>
                    </a:cubicBezTo>
                    <a:cubicBezTo>
                      <a:pt x="43" y="44"/>
                      <a:pt x="41" y="46"/>
                      <a:pt x="41" y="49"/>
                    </a:cubicBezTo>
                    <a:cubicBezTo>
                      <a:pt x="33" y="50"/>
                      <a:pt x="27" y="52"/>
                      <a:pt x="22" y="52"/>
                    </a:cubicBezTo>
                    <a:cubicBezTo>
                      <a:pt x="16" y="52"/>
                      <a:pt x="10" y="49"/>
                      <a:pt x="7" y="49"/>
                    </a:cubicBezTo>
                    <a:cubicBezTo>
                      <a:pt x="3" y="49"/>
                      <a:pt x="0" y="46"/>
                      <a:pt x="0" y="42"/>
                    </a:cubicBezTo>
                    <a:cubicBezTo>
                      <a:pt x="0" y="38"/>
                      <a:pt x="2" y="39"/>
                      <a:pt x="0" y="36"/>
                    </a:cubicBezTo>
                    <a:cubicBezTo>
                      <a:pt x="5" y="35"/>
                      <a:pt x="7" y="31"/>
                      <a:pt x="11" y="31"/>
                    </a:cubicBezTo>
                    <a:cubicBezTo>
                      <a:pt x="20" y="31"/>
                      <a:pt x="24" y="35"/>
                      <a:pt x="31" y="36"/>
                    </a:cubicBezTo>
                    <a:cubicBezTo>
                      <a:pt x="24" y="35"/>
                      <a:pt x="17" y="32"/>
                      <a:pt x="11" y="3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3"/>
                      <a:pt x="19" y="23"/>
                      <a:pt x="19" y="23"/>
                    </a:cubicBezTo>
                    <a:cubicBezTo>
                      <a:pt x="20" y="23"/>
                      <a:pt x="34" y="26"/>
                      <a:pt x="38" y="26"/>
                    </a:cubicBezTo>
                    <a:cubicBezTo>
                      <a:pt x="30" y="25"/>
                      <a:pt x="23" y="26"/>
                      <a:pt x="16" y="22"/>
                    </a:cubicBezTo>
                    <a:cubicBezTo>
                      <a:pt x="18" y="19"/>
                      <a:pt x="22" y="17"/>
                      <a:pt x="25" y="17"/>
                    </a:cubicBezTo>
                    <a:cubicBezTo>
                      <a:pt x="31" y="17"/>
                      <a:pt x="32" y="19"/>
                      <a:pt x="36" y="18"/>
                    </a:cubicBezTo>
                    <a:cubicBezTo>
                      <a:pt x="31" y="19"/>
                      <a:pt x="23" y="18"/>
                      <a:pt x="23" y="12"/>
                    </a:cubicBezTo>
                    <a:cubicBezTo>
                      <a:pt x="31" y="11"/>
                      <a:pt x="34" y="12"/>
                      <a:pt x="38" y="12"/>
                    </a:cubicBezTo>
                    <a:cubicBezTo>
                      <a:pt x="39" y="12"/>
                      <a:pt x="45" y="14"/>
                      <a:pt x="45" y="19"/>
                    </a:cubicBezTo>
                    <a:cubicBezTo>
                      <a:pt x="50" y="19"/>
                      <a:pt x="54" y="19"/>
                      <a:pt x="55" y="19"/>
                    </a:cubicBezTo>
                    <a:cubicBezTo>
                      <a:pt x="68" y="19"/>
                      <a:pt x="78" y="36"/>
                      <a:pt x="97" y="36"/>
                    </a:cubicBezTo>
                    <a:cubicBezTo>
                      <a:pt x="103" y="36"/>
                      <a:pt x="105" y="34"/>
                      <a:pt x="107" y="30"/>
                    </a:cubicBezTo>
                    <a:cubicBezTo>
                      <a:pt x="102" y="30"/>
                      <a:pt x="100" y="30"/>
                      <a:pt x="98" y="29"/>
                    </a:cubicBezTo>
                    <a:cubicBezTo>
                      <a:pt x="98" y="28"/>
                      <a:pt x="101" y="27"/>
                      <a:pt x="102" y="2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99" y="21"/>
                      <a:pt x="91" y="19"/>
                      <a:pt x="91" y="15"/>
                    </a:cubicBezTo>
                    <a:cubicBezTo>
                      <a:pt x="91" y="7"/>
                      <a:pt x="103" y="4"/>
                      <a:pt x="107" y="0"/>
                    </a:cubicBezTo>
                    <a:cubicBezTo>
                      <a:pt x="110" y="2"/>
                      <a:pt x="113" y="4"/>
                      <a:pt x="116" y="4"/>
                    </a:cubicBezTo>
                    <a:cubicBezTo>
                      <a:pt x="115" y="7"/>
                      <a:pt x="116" y="8"/>
                      <a:pt x="116" y="9"/>
                    </a:cubicBezTo>
                    <a:cubicBezTo>
                      <a:pt x="116" y="16"/>
                      <a:pt x="124" y="26"/>
                      <a:pt x="132" y="26"/>
                    </a:cubicBezTo>
                    <a:cubicBezTo>
                      <a:pt x="136" y="26"/>
                      <a:pt x="139" y="20"/>
                      <a:pt x="144" y="20"/>
                    </a:cubicBezTo>
                    <a:cubicBezTo>
                      <a:pt x="150" y="20"/>
                      <a:pt x="154" y="26"/>
                      <a:pt x="154" y="31"/>
                    </a:cubicBezTo>
                    <a:cubicBezTo>
                      <a:pt x="154" y="37"/>
                      <a:pt x="144" y="51"/>
                      <a:pt x="140" y="52"/>
                    </a:cubicBezTo>
                    <a:cubicBezTo>
                      <a:pt x="137" y="53"/>
                      <a:pt x="111" y="50"/>
                      <a:pt x="111" y="51"/>
                    </a:cubicBezTo>
                    <a:cubicBezTo>
                      <a:pt x="111" y="52"/>
                      <a:pt x="83" y="58"/>
                      <a:pt x="82" y="59"/>
                    </a:cubicBezTo>
                    <a:cubicBezTo>
                      <a:pt x="73" y="62"/>
                      <a:pt x="64" y="65"/>
                      <a:pt x="53" y="6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63" name="iṥļîḍe"/>
              <p:cNvSpPr/>
              <p:nvPr/>
            </p:nvSpPr>
            <p:spPr bwMode="auto">
              <a:xfrm>
                <a:off x="7118868" y="2543117"/>
                <a:ext cx="26995" cy="19496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0" y="11"/>
                  </a:cxn>
                  <a:cxn ang="0">
                    <a:pos x="21" y="0"/>
                  </a:cxn>
                  <a:cxn ang="0">
                    <a:pos x="8" y="16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cubicBezTo>
                      <a:pt x="4" y="16"/>
                      <a:pt x="0" y="14"/>
                      <a:pt x="0" y="11"/>
                    </a:cubicBezTo>
                    <a:cubicBezTo>
                      <a:pt x="0" y="3"/>
                      <a:pt x="16" y="0"/>
                      <a:pt x="21" y="0"/>
                    </a:cubicBezTo>
                    <a:cubicBezTo>
                      <a:pt x="20" y="7"/>
                      <a:pt x="13" y="16"/>
                      <a:pt x="8" y="1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64" name="íšḷíḋé"/>
              <p:cNvSpPr/>
              <p:nvPr/>
            </p:nvSpPr>
            <p:spPr bwMode="auto">
              <a:xfrm>
                <a:off x="7189356" y="2514624"/>
                <a:ext cx="20996" cy="7499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6" y="6"/>
                  </a:cxn>
                </a:cxnLst>
                <a:rect l="0" t="0" r="r" b="b"/>
                <a:pathLst>
                  <a:path w="16" h="6">
                    <a:moveTo>
                      <a:pt x="6" y="6"/>
                    </a:moveTo>
                    <a:cubicBezTo>
                      <a:pt x="4" y="6"/>
                      <a:pt x="0" y="4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6"/>
                      <a:pt x="6" y="6"/>
                      <a:pt x="6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65" name="íṡḷîḓê"/>
              <p:cNvSpPr/>
              <p:nvPr/>
            </p:nvSpPr>
            <p:spPr bwMode="auto">
              <a:xfrm>
                <a:off x="7063377" y="2489128"/>
                <a:ext cx="110981" cy="61488"/>
              </a:xfrm>
              <a:custGeom>
                <a:avLst/>
                <a:gdLst/>
                <a:ahLst/>
                <a:cxnLst>
                  <a:cxn ang="0">
                    <a:pos x="88" y="8"/>
                  </a:cxn>
                  <a:cxn ang="0">
                    <a:pos x="82" y="15"/>
                  </a:cxn>
                  <a:cxn ang="0">
                    <a:pos x="86" y="24"/>
                  </a:cxn>
                  <a:cxn ang="0">
                    <a:pos x="67" y="38"/>
                  </a:cxn>
                  <a:cxn ang="0">
                    <a:pos x="56" y="26"/>
                  </a:cxn>
                  <a:cxn ang="0">
                    <a:pos x="41" y="39"/>
                  </a:cxn>
                  <a:cxn ang="0">
                    <a:pos x="32" y="49"/>
                  </a:cxn>
                  <a:cxn ang="0">
                    <a:pos x="24" y="42"/>
                  </a:cxn>
                  <a:cxn ang="0">
                    <a:pos x="12" y="42"/>
                  </a:cxn>
                  <a:cxn ang="0">
                    <a:pos x="4" y="46"/>
                  </a:cxn>
                  <a:cxn ang="0">
                    <a:pos x="0" y="39"/>
                  </a:cxn>
                  <a:cxn ang="0">
                    <a:pos x="10" y="31"/>
                  </a:cxn>
                  <a:cxn ang="0">
                    <a:pos x="31" y="23"/>
                  </a:cxn>
                  <a:cxn ang="0">
                    <a:pos x="54" y="6"/>
                  </a:cxn>
                  <a:cxn ang="0">
                    <a:pos x="62" y="7"/>
                  </a:cxn>
                  <a:cxn ang="0">
                    <a:pos x="88" y="8"/>
                  </a:cxn>
                </a:cxnLst>
                <a:rect l="0" t="0" r="r" b="b"/>
                <a:pathLst>
                  <a:path w="88" h="49">
                    <a:moveTo>
                      <a:pt x="88" y="8"/>
                    </a:moveTo>
                    <a:cubicBezTo>
                      <a:pt x="88" y="11"/>
                      <a:pt x="86" y="14"/>
                      <a:pt x="82" y="15"/>
                    </a:cubicBezTo>
                    <a:cubicBezTo>
                      <a:pt x="83" y="19"/>
                      <a:pt x="86" y="20"/>
                      <a:pt x="86" y="2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0" y="38"/>
                      <a:pt x="60" y="28"/>
                      <a:pt x="56" y="26"/>
                    </a:cubicBezTo>
                    <a:cubicBezTo>
                      <a:pt x="55" y="33"/>
                      <a:pt x="48" y="40"/>
                      <a:pt x="41" y="39"/>
                    </a:cubicBezTo>
                    <a:cubicBezTo>
                      <a:pt x="40" y="44"/>
                      <a:pt x="37" y="49"/>
                      <a:pt x="32" y="49"/>
                    </a:cubicBezTo>
                    <a:cubicBezTo>
                      <a:pt x="28" y="49"/>
                      <a:pt x="25" y="44"/>
                      <a:pt x="24" y="42"/>
                    </a:cubicBezTo>
                    <a:cubicBezTo>
                      <a:pt x="19" y="45"/>
                      <a:pt x="16" y="42"/>
                      <a:pt x="12" y="42"/>
                    </a:cubicBezTo>
                    <a:cubicBezTo>
                      <a:pt x="9" y="42"/>
                      <a:pt x="8" y="45"/>
                      <a:pt x="4" y="46"/>
                    </a:cubicBezTo>
                    <a:cubicBezTo>
                      <a:pt x="4" y="43"/>
                      <a:pt x="0" y="41"/>
                      <a:pt x="0" y="39"/>
                    </a:cubicBezTo>
                    <a:cubicBezTo>
                      <a:pt x="0" y="38"/>
                      <a:pt x="8" y="32"/>
                      <a:pt x="10" y="31"/>
                    </a:cubicBezTo>
                    <a:cubicBezTo>
                      <a:pt x="17" y="28"/>
                      <a:pt x="23" y="27"/>
                      <a:pt x="31" y="23"/>
                    </a:cubicBezTo>
                    <a:cubicBezTo>
                      <a:pt x="39" y="18"/>
                      <a:pt x="41" y="6"/>
                      <a:pt x="54" y="6"/>
                    </a:cubicBezTo>
                    <a:cubicBezTo>
                      <a:pt x="57" y="6"/>
                      <a:pt x="58" y="7"/>
                      <a:pt x="62" y="7"/>
                    </a:cubicBezTo>
                    <a:cubicBezTo>
                      <a:pt x="62" y="7"/>
                      <a:pt x="88" y="0"/>
                      <a:pt x="88" y="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66" name="iṡļîḍê"/>
              <p:cNvSpPr/>
              <p:nvPr/>
            </p:nvSpPr>
            <p:spPr bwMode="auto">
              <a:xfrm>
                <a:off x="7211852" y="2450137"/>
                <a:ext cx="62989" cy="19496"/>
              </a:xfrm>
              <a:custGeom>
                <a:avLst/>
                <a:gdLst/>
                <a:ahLst/>
                <a:cxnLst>
                  <a:cxn ang="0">
                    <a:pos x="20" y="15"/>
                  </a:cxn>
                  <a:cxn ang="0">
                    <a:pos x="9" y="12"/>
                  </a:cxn>
                  <a:cxn ang="0">
                    <a:pos x="0" y="15"/>
                  </a:cxn>
                  <a:cxn ang="0">
                    <a:pos x="32" y="0"/>
                  </a:cxn>
                  <a:cxn ang="0">
                    <a:pos x="50" y="11"/>
                  </a:cxn>
                  <a:cxn ang="0">
                    <a:pos x="39" y="15"/>
                  </a:cxn>
                  <a:cxn ang="0">
                    <a:pos x="20" y="15"/>
                  </a:cxn>
                </a:cxnLst>
                <a:rect l="0" t="0" r="r" b="b"/>
                <a:pathLst>
                  <a:path w="50" h="15">
                    <a:moveTo>
                      <a:pt x="20" y="15"/>
                    </a:moveTo>
                    <a:cubicBezTo>
                      <a:pt x="14" y="15"/>
                      <a:pt x="13" y="12"/>
                      <a:pt x="9" y="12"/>
                    </a:cubicBezTo>
                    <a:cubicBezTo>
                      <a:pt x="5" y="12"/>
                      <a:pt x="3" y="15"/>
                      <a:pt x="0" y="15"/>
                    </a:cubicBezTo>
                    <a:cubicBezTo>
                      <a:pt x="0" y="9"/>
                      <a:pt x="26" y="0"/>
                      <a:pt x="32" y="0"/>
                    </a:cubicBezTo>
                    <a:cubicBezTo>
                      <a:pt x="41" y="0"/>
                      <a:pt x="49" y="5"/>
                      <a:pt x="50" y="11"/>
                    </a:cubicBezTo>
                    <a:cubicBezTo>
                      <a:pt x="47" y="12"/>
                      <a:pt x="44" y="15"/>
                      <a:pt x="39" y="15"/>
                    </a:cubicBezTo>
                    <a:cubicBezTo>
                      <a:pt x="27" y="15"/>
                      <a:pt x="29" y="15"/>
                      <a:pt x="20" y="1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67" name="íṡḻïḍe"/>
              <p:cNvSpPr/>
              <p:nvPr/>
            </p:nvSpPr>
            <p:spPr bwMode="auto">
              <a:xfrm>
                <a:off x="7213351" y="2472632"/>
                <a:ext cx="55491" cy="28494"/>
              </a:xfrm>
              <a:custGeom>
                <a:avLst/>
                <a:gdLst/>
                <a:ahLst/>
                <a:cxnLst>
                  <a:cxn ang="0">
                    <a:pos x="38" y="10"/>
                  </a:cxn>
                  <a:cxn ang="0">
                    <a:pos x="14" y="23"/>
                  </a:cxn>
                  <a:cxn ang="0">
                    <a:pos x="0" y="11"/>
                  </a:cxn>
                  <a:cxn ang="0">
                    <a:pos x="36" y="0"/>
                  </a:cxn>
                  <a:cxn ang="0">
                    <a:pos x="44" y="5"/>
                  </a:cxn>
                  <a:cxn ang="0">
                    <a:pos x="25" y="10"/>
                  </a:cxn>
                  <a:cxn ang="0">
                    <a:pos x="38" y="10"/>
                  </a:cxn>
                </a:cxnLst>
                <a:rect l="0" t="0" r="r" b="b"/>
                <a:pathLst>
                  <a:path w="44" h="23">
                    <a:moveTo>
                      <a:pt x="38" y="10"/>
                    </a:moveTo>
                    <a:cubicBezTo>
                      <a:pt x="38" y="19"/>
                      <a:pt x="24" y="23"/>
                      <a:pt x="14" y="23"/>
                    </a:cubicBezTo>
                    <a:cubicBezTo>
                      <a:pt x="8" y="23"/>
                      <a:pt x="0" y="15"/>
                      <a:pt x="0" y="11"/>
                    </a:cubicBezTo>
                    <a:cubicBezTo>
                      <a:pt x="0" y="1"/>
                      <a:pt x="27" y="0"/>
                      <a:pt x="36" y="0"/>
                    </a:cubicBezTo>
                    <a:cubicBezTo>
                      <a:pt x="41" y="0"/>
                      <a:pt x="43" y="3"/>
                      <a:pt x="44" y="5"/>
                    </a:cubicBezTo>
                    <a:cubicBezTo>
                      <a:pt x="39" y="9"/>
                      <a:pt x="32" y="10"/>
                      <a:pt x="25" y="10"/>
                    </a:cubicBezTo>
                    <a:lnTo>
                      <a:pt x="38" y="1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68" name="îslïdé"/>
              <p:cNvSpPr/>
              <p:nvPr/>
            </p:nvSpPr>
            <p:spPr bwMode="auto">
              <a:xfrm>
                <a:off x="7186356" y="2468133"/>
                <a:ext cx="19497" cy="20996"/>
              </a:xfrm>
              <a:custGeom>
                <a:avLst/>
                <a:gdLst/>
                <a:ahLst/>
                <a:cxnLst>
                  <a:cxn ang="0">
                    <a:pos x="15" y="12"/>
                  </a:cxn>
                  <a:cxn ang="0">
                    <a:pos x="9" y="17"/>
                  </a:cxn>
                  <a:cxn ang="0">
                    <a:pos x="0" y="11"/>
                  </a:cxn>
                  <a:cxn ang="0">
                    <a:pos x="15" y="12"/>
                  </a:cxn>
                </a:cxnLst>
                <a:rect l="0" t="0" r="r" b="b"/>
                <a:pathLst>
                  <a:path w="15" h="17">
                    <a:moveTo>
                      <a:pt x="15" y="12"/>
                    </a:moveTo>
                    <a:cubicBezTo>
                      <a:pt x="13" y="15"/>
                      <a:pt x="12" y="17"/>
                      <a:pt x="9" y="17"/>
                    </a:cubicBezTo>
                    <a:cubicBezTo>
                      <a:pt x="5" y="17"/>
                      <a:pt x="0" y="13"/>
                      <a:pt x="0" y="11"/>
                    </a:cubicBezTo>
                    <a:cubicBezTo>
                      <a:pt x="0" y="0"/>
                      <a:pt x="12" y="11"/>
                      <a:pt x="15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69" name="iṥḻïḋê"/>
              <p:cNvSpPr/>
              <p:nvPr/>
            </p:nvSpPr>
            <p:spPr bwMode="auto">
              <a:xfrm>
                <a:off x="7391821" y="2613603"/>
                <a:ext cx="94484" cy="76484"/>
              </a:xfrm>
              <a:custGeom>
                <a:avLst/>
                <a:gdLst/>
                <a:ahLst/>
                <a:cxnLst>
                  <a:cxn ang="0">
                    <a:pos x="66" y="23"/>
                  </a:cxn>
                  <a:cxn ang="0">
                    <a:pos x="65" y="30"/>
                  </a:cxn>
                  <a:cxn ang="0">
                    <a:pos x="75" y="32"/>
                  </a:cxn>
                  <a:cxn ang="0">
                    <a:pos x="57" y="55"/>
                  </a:cxn>
                  <a:cxn ang="0">
                    <a:pos x="49" y="61"/>
                  </a:cxn>
                  <a:cxn ang="0">
                    <a:pos x="39" y="54"/>
                  </a:cxn>
                  <a:cxn ang="0">
                    <a:pos x="0" y="30"/>
                  </a:cxn>
                  <a:cxn ang="0">
                    <a:pos x="0" y="23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16"/>
                  </a:cxn>
                  <a:cxn ang="0">
                    <a:pos x="12" y="11"/>
                  </a:cxn>
                  <a:cxn ang="0">
                    <a:pos x="16" y="7"/>
                  </a:cxn>
                  <a:cxn ang="0">
                    <a:pos x="42" y="2"/>
                  </a:cxn>
                  <a:cxn ang="0">
                    <a:pos x="60" y="2"/>
                  </a:cxn>
                  <a:cxn ang="0">
                    <a:pos x="64" y="6"/>
                  </a:cxn>
                  <a:cxn ang="0">
                    <a:pos x="50" y="22"/>
                  </a:cxn>
                  <a:cxn ang="0">
                    <a:pos x="66" y="23"/>
                  </a:cxn>
                </a:cxnLst>
                <a:rect l="0" t="0" r="r" b="b"/>
                <a:pathLst>
                  <a:path w="75" h="61">
                    <a:moveTo>
                      <a:pt x="66" y="23"/>
                    </a:moveTo>
                    <a:cubicBezTo>
                      <a:pt x="66" y="29"/>
                      <a:pt x="65" y="25"/>
                      <a:pt x="65" y="30"/>
                    </a:cubicBezTo>
                    <a:cubicBezTo>
                      <a:pt x="67" y="30"/>
                      <a:pt x="72" y="31"/>
                      <a:pt x="75" y="32"/>
                    </a:cubicBezTo>
                    <a:cubicBezTo>
                      <a:pt x="73" y="56"/>
                      <a:pt x="72" y="49"/>
                      <a:pt x="57" y="55"/>
                    </a:cubicBezTo>
                    <a:cubicBezTo>
                      <a:pt x="53" y="56"/>
                      <a:pt x="53" y="61"/>
                      <a:pt x="49" y="61"/>
                    </a:cubicBezTo>
                    <a:cubicBezTo>
                      <a:pt x="42" y="61"/>
                      <a:pt x="42" y="56"/>
                      <a:pt x="39" y="54"/>
                    </a:cubicBezTo>
                    <a:cubicBezTo>
                      <a:pt x="27" y="41"/>
                      <a:pt x="13" y="43"/>
                      <a:pt x="0" y="3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12" y="28"/>
                      <a:pt x="20" y="28"/>
                    </a:cubicBezTo>
                    <a:cubicBezTo>
                      <a:pt x="24" y="28"/>
                      <a:pt x="23" y="28"/>
                      <a:pt x="27" y="28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1" y="15"/>
                      <a:pt x="12" y="16"/>
                      <a:pt x="12" y="11"/>
                    </a:cubicBezTo>
                    <a:cubicBezTo>
                      <a:pt x="12" y="9"/>
                      <a:pt x="15" y="8"/>
                      <a:pt x="16" y="7"/>
                    </a:cubicBezTo>
                    <a:cubicBezTo>
                      <a:pt x="23" y="0"/>
                      <a:pt x="32" y="2"/>
                      <a:pt x="42" y="2"/>
                    </a:cubicBezTo>
                    <a:cubicBezTo>
                      <a:pt x="50" y="2"/>
                      <a:pt x="60" y="2"/>
                      <a:pt x="60" y="2"/>
                    </a:cubicBezTo>
                    <a:cubicBezTo>
                      <a:pt x="61" y="2"/>
                      <a:pt x="64" y="4"/>
                      <a:pt x="64" y="6"/>
                    </a:cubicBezTo>
                    <a:cubicBezTo>
                      <a:pt x="64" y="15"/>
                      <a:pt x="53" y="18"/>
                      <a:pt x="50" y="22"/>
                    </a:cubicBezTo>
                    <a:cubicBezTo>
                      <a:pt x="53" y="22"/>
                      <a:pt x="66" y="18"/>
                      <a:pt x="66" y="2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70" name="îS1íḑé"/>
              <p:cNvSpPr/>
              <p:nvPr/>
            </p:nvSpPr>
            <p:spPr bwMode="auto">
              <a:xfrm>
                <a:off x="7358827" y="2520622"/>
                <a:ext cx="104982" cy="56988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38" y="20"/>
                  </a:cxn>
                  <a:cxn ang="0">
                    <a:pos x="29" y="13"/>
                  </a:cxn>
                  <a:cxn ang="0">
                    <a:pos x="29" y="8"/>
                  </a:cxn>
                  <a:cxn ang="0">
                    <a:pos x="54" y="17"/>
                  </a:cxn>
                  <a:cxn ang="0">
                    <a:pos x="54" y="8"/>
                  </a:cxn>
                  <a:cxn ang="0">
                    <a:pos x="38" y="1"/>
                  </a:cxn>
                  <a:cxn ang="0">
                    <a:pos x="46" y="1"/>
                  </a:cxn>
                  <a:cxn ang="0">
                    <a:pos x="66" y="5"/>
                  </a:cxn>
                  <a:cxn ang="0">
                    <a:pos x="75" y="2"/>
                  </a:cxn>
                  <a:cxn ang="0">
                    <a:pos x="84" y="13"/>
                  </a:cxn>
                  <a:cxn ang="0">
                    <a:pos x="80" y="41"/>
                  </a:cxn>
                  <a:cxn ang="0">
                    <a:pos x="62" y="43"/>
                  </a:cxn>
                  <a:cxn ang="0">
                    <a:pos x="48" y="41"/>
                  </a:cxn>
                  <a:cxn ang="0">
                    <a:pos x="51" y="36"/>
                  </a:cxn>
                  <a:cxn ang="0">
                    <a:pos x="51" y="32"/>
                  </a:cxn>
                  <a:cxn ang="0">
                    <a:pos x="62" y="25"/>
                  </a:cxn>
                  <a:cxn ang="0">
                    <a:pos x="57" y="24"/>
                  </a:cxn>
                  <a:cxn ang="0">
                    <a:pos x="25" y="28"/>
                  </a:cxn>
                  <a:cxn ang="0">
                    <a:pos x="20" y="23"/>
                  </a:cxn>
                  <a:cxn ang="0">
                    <a:pos x="13" y="23"/>
                  </a:cxn>
                  <a:cxn ang="0">
                    <a:pos x="12" y="19"/>
                  </a:cxn>
                  <a:cxn ang="0">
                    <a:pos x="1" y="14"/>
                  </a:cxn>
                  <a:cxn ang="0">
                    <a:pos x="1" y="6"/>
                  </a:cxn>
                  <a:cxn ang="0">
                    <a:pos x="4" y="11"/>
                  </a:cxn>
                </a:cxnLst>
                <a:rect l="0" t="0" r="r" b="b"/>
                <a:pathLst>
                  <a:path w="84" h="45">
                    <a:moveTo>
                      <a:pt x="4" y="11"/>
                    </a:moveTo>
                    <a:cubicBezTo>
                      <a:pt x="2" y="9"/>
                      <a:pt x="0" y="6"/>
                      <a:pt x="0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18" y="2"/>
                      <a:pt x="24" y="24"/>
                      <a:pt x="38" y="20"/>
                    </a:cubicBezTo>
                    <a:cubicBezTo>
                      <a:pt x="35" y="18"/>
                      <a:pt x="31" y="15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9" y="8"/>
                      <a:pt x="43" y="17"/>
                      <a:pt x="54" y="1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8"/>
                      <a:pt x="40" y="8"/>
                      <a:pt x="38" y="1"/>
                    </a:cubicBezTo>
                    <a:cubicBezTo>
                      <a:pt x="41" y="0"/>
                      <a:pt x="43" y="1"/>
                      <a:pt x="46" y="1"/>
                    </a:cubicBezTo>
                    <a:cubicBezTo>
                      <a:pt x="53" y="1"/>
                      <a:pt x="58" y="5"/>
                      <a:pt x="66" y="5"/>
                    </a:cubicBezTo>
                    <a:cubicBezTo>
                      <a:pt x="69" y="5"/>
                      <a:pt x="71" y="2"/>
                      <a:pt x="75" y="2"/>
                    </a:cubicBezTo>
                    <a:cubicBezTo>
                      <a:pt x="83" y="2"/>
                      <a:pt x="84" y="6"/>
                      <a:pt x="84" y="13"/>
                    </a:cubicBezTo>
                    <a:cubicBezTo>
                      <a:pt x="84" y="23"/>
                      <a:pt x="78" y="28"/>
                      <a:pt x="80" y="41"/>
                    </a:cubicBezTo>
                    <a:cubicBezTo>
                      <a:pt x="73" y="43"/>
                      <a:pt x="64" y="43"/>
                      <a:pt x="62" y="43"/>
                    </a:cubicBezTo>
                    <a:cubicBezTo>
                      <a:pt x="60" y="43"/>
                      <a:pt x="48" y="45"/>
                      <a:pt x="48" y="41"/>
                    </a:cubicBezTo>
                    <a:cubicBezTo>
                      <a:pt x="48" y="39"/>
                      <a:pt x="50" y="37"/>
                      <a:pt x="51" y="36"/>
                    </a:cubicBezTo>
                    <a:cubicBezTo>
                      <a:pt x="51" y="35"/>
                      <a:pt x="51" y="33"/>
                      <a:pt x="51" y="32"/>
                    </a:cubicBezTo>
                    <a:cubicBezTo>
                      <a:pt x="51" y="28"/>
                      <a:pt x="60" y="28"/>
                      <a:pt x="62" y="25"/>
                    </a:cubicBezTo>
                    <a:cubicBezTo>
                      <a:pt x="61" y="24"/>
                      <a:pt x="59" y="24"/>
                      <a:pt x="57" y="24"/>
                    </a:cubicBezTo>
                    <a:cubicBezTo>
                      <a:pt x="49" y="24"/>
                      <a:pt x="34" y="28"/>
                      <a:pt x="25" y="28"/>
                    </a:cubicBezTo>
                    <a:cubicBezTo>
                      <a:pt x="22" y="28"/>
                      <a:pt x="20" y="26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7" y="20"/>
                      <a:pt x="4" y="17"/>
                      <a:pt x="1" y="14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11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71" name="iṡļiḓé"/>
              <p:cNvSpPr/>
              <p:nvPr/>
            </p:nvSpPr>
            <p:spPr bwMode="auto">
              <a:xfrm>
                <a:off x="7438313" y="2733578"/>
                <a:ext cx="61490" cy="35992"/>
              </a:xfrm>
              <a:custGeom>
                <a:avLst/>
                <a:gdLst/>
                <a:ahLst/>
                <a:cxnLst>
                  <a:cxn ang="0">
                    <a:pos x="38" y="29"/>
                  </a:cxn>
                  <a:cxn ang="0">
                    <a:pos x="0" y="16"/>
                  </a:cxn>
                  <a:cxn ang="0">
                    <a:pos x="9" y="14"/>
                  </a:cxn>
                  <a:cxn ang="0">
                    <a:pos x="22" y="0"/>
                  </a:cxn>
                  <a:cxn ang="0">
                    <a:pos x="49" y="22"/>
                  </a:cxn>
                  <a:cxn ang="0">
                    <a:pos x="38" y="29"/>
                  </a:cxn>
                </a:cxnLst>
                <a:rect l="0" t="0" r="r" b="b"/>
                <a:pathLst>
                  <a:path w="49" h="29">
                    <a:moveTo>
                      <a:pt x="38" y="29"/>
                    </a:moveTo>
                    <a:cubicBezTo>
                      <a:pt x="32" y="29"/>
                      <a:pt x="0" y="17"/>
                      <a:pt x="0" y="16"/>
                    </a:cubicBezTo>
                    <a:cubicBezTo>
                      <a:pt x="0" y="12"/>
                      <a:pt x="8" y="14"/>
                      <a:pt x="9" y="14"/>
                    </a:cubicBezTo>
                    <a:cubicBezTo>
                      <a:pt x="15" y="12"/>
                      <a:pt x="13" y="0"/>
                      <a:pt x="22" y="0"/>
                    </a:cubicBezTo>
                    <a:cubicBezTo>
                      <a:pt x="28" y="0"/>
                      <a:pt x="46" y="16"/>
                      <a:pt x="49" y="22"/>
                    </a:cubicBezTo>
                    <a:cubicBezTo>
                      <a:pt x="45" y="25"/>
                      <a:pt x="43" y="29"/>
                      <a:pt x="38" y="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72" name="iṡlïḋe"/>
              <p:cNvSpPr/>
              <p:nvPr/>
            </p:nvSpPr>
            <p:spPr bwMode="auto">
              <a:xfrm>
                <a:off x="7498302" y="2603105"/>
                <a:ext cx="80986" cy="65986"/>
              </a:xfrm>
              <a:custGeom>
                <a:avLst/>
                <a:gdLst/>
                <a:ahLst/>
                <a:cxnLst>
                  <a:cxn ang="0">
                    <a:pos x="65" y="11"/>
                  </a:cxn>
                  <a:cxn ang="0">
                    <a:pos x="57" y="18"/>
                  </a:cxn>
                  <a:cxn ang="0">
                    <a:pos x="32" y="35"/>
                  </a:cxn>
                  <a:cxn ang="0">
                    <a:pos x="20" y="38"/>
                  </a:cxn>
                  <a:cxn ang="0">
                    <a:pos x="25" y="38"/>
                  </a:cxn>
                  <a:cxn ang="0">
                    <a:pos x="15" y="53"/>
                  </a:cxn>
                  <a:cxn ang="0">
                    <a:pos x="6" y="53"/>
                  </a:cxn>
                  <a:cxn ang="0">
                    <a:pos x="7" y="40"/>
                  </a:cxn>
                  <a:cxn ang="0">
                    <a:pos x="0" y="19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22" y="0"/>
                  </a:cxn>
                  <a:cxn ang="0">
                    <a:pos x="65" y="5"/>
                  </a:cxn>
                  <a:cxn ang="0">
                    <a:pos x="65" y="11"/>
                  </a:cxn>
                </a:cxnLst>
                <a:rect l="0" t="0" r="r" b="b"/>
                <a:pathLst>
                  <a:path w="65" h="53">
                    <a:moveTo>
                      <a:pt x="65" y="11"/>
                    </a:moveTo>
                    <a:cubicBezTo>
                      <a:pt x="65" y="12"/>
                      <a:pt x="57" y="18"/>
                      <a:pt x="57" y="18"/>
                    </a:cubicBezTo>
                    <a:cubicBezTo>
                      <a:pt x="51" y="26"/>
                      <a:pt x="45" y="35"/>
                      <a:pt x="32" y="35"/>
                    </a:cubicBezTo>
                    <a:cubicBezTo>
                      <a:pt x="22" y="35"/>
                      <a:pt x="22" y="30"/>
                      <a:pt x="20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46"/>
                      <a:pt x="21" y="48"/>
                      <a:pt x="1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47"/>
                      <a:pt x="6" y="42"/>
                      <a:pt x="7" y="40"/>
                    </a:cubicBezTo>
                    <a:cubicBezTo>
                      <a:pt x="0" y="33"/>
                      <a:pt x="3" y="27"/>
                      <a:pt x="0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8" y="11"/>
                      <a:pt x="10" y="11"/>
                    </a:cubicBezTo>
                    <a:cubicBezTo>
                      <a:pt x="9" y="11"/>
                      <a:pt x="10" y="8"/>
                      <a:pt x="10" y="7"/>
                    </a:cubicBezTo>
                    <a:cubicBezTo>
                      <a:pt x="10" y="6"/>
                      <a:pt x="13" y="0"/>
                      <a:pt x="22" y="0"/>
                    </a:cubicBezTo>
                    <a:cubicBezTo>
                      <a:pt x="37" y="0"/>
                      <a:pt x="49" y="5"/>
                      <a:pt x="65" y="5"/>
                    </a:cubicBezTo>
                    <a:cubicBezTo>
                      <a:pt x="65" y="8"/>
                      <a:pt x="65" y="9"/>
                      <a:pt x="65" y="1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73" name="iśľîḓe"/>
              <p:cNvSpPr/>
              <p:nvPr/>
            </p:nvSpPr>
            <p:spPr bwMode="auto">
              <a:xfrm>
                <a:off x="7331831" y="2484630"/>
                <a:ext cx="26995" cy="22496"/>
              </a:xfrm>
              <a:custGeom>
                <a:avLst/>
                <a:gdLst/>
                <a:ahLst/>
                <a:cxnLst>
                  <a:cxn ang="0">
                    <a:pos x="21" y="12"/>
                  </a:cxn>
                  <a:cxn ang="0">
                    <a:pos x="15" y="18"/>
                  </a:cxn>
                  <a:cxn ang="0">
                    <a:pos x="0" y="0"/>
                  </a:cxn>
                  <a:cxn ang="0">
                    <a:pos x="21" y="12"/>
                  </a:cxn>
                </a:cxnLst>
                <a:rect l="0" t="0" r="r" b="b"/>
                <a:pathLst>
                  <a:path w="21" h="18">
                    <a:moveTo>
                      <a:pt x="21" y="12"/>
                    </a:moveTo>
                    <a:cubicBezTo>
                      <a:pt x="21" y="16"/>
                      <a:pt x="18" y="18"/>
                      <a:pt x="15" y="18"/>
                    </a:cubicBezTo>
                    <a:cubicBezTo>
                      <a:pt x="10" y="18"/>
                      <a:pt x="0" y="6"/>
                      <a:pt x="0" y="0"/>
                    </a:cubicBezTo>
                    <a:cubicBezTo>
                      <a:pt x="11" y="0"/>
                      <a:pt x="12" y="9"/>
                      <a:pt x="21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74" name="íṣľiḍè"/>
              <p:cNvSpPr/>
              <p:nvPr/>
            </p:nvSpPr>
            <p:spPr bwMode="auto">
              <a:xfrm>
                <a:off x="7348328" y="2559614"/>
                <a:ext cx="17997" cy="14997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6"/>
                  </a:cxn>
                  <a:cxn ang="0">
                    <a:pos x="9" y="12"/>
                  </a:cxn>
                  <a:cxn ang="0">
                    <a:pos x="0" y="12"/>
                  </a:cxn>
                  <a:cxn ang="0">
                    <a:pos x="12" y="0"/>
                  </a:cxn>
                </a:cxnLst>
                <a:rect l="0" t="0" r="r" b="b"/>
                <a:pathLst>
                  <a:path w="15" h="12">
                    <a:moveTo>
                      <a:pt x="12" y="0"/>
                    </a:moveTo>
                    <a:cubicBezTo>
                      <a:pt x="13" y="2"/>
                      <a:pt x="15" y="3"/>
                      <a:pt x="15" y="6"/>
                    </a:cubicBezTo>
                    <a:cubicBezTo>
                      <a:pt x="15" y="12"/>
                      <a:pt x="11" y="12"/>
                      <a:pt x="9" y="12"/>
                    </a:cubicBezTo>
                    <a:cubicBezTo>
                      <a:pt x="4" y="12"/>
                      <a:pt x="3" y="11"/>
                      <a:pt x="0" y="12"/>
                    </a:cubicBezTo>
                    <a:cubicBezTo>
                      <a:pt x="2" y="4"/>
                      <a:pt x="6" y="2"/>
                      <a:pt x="1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75" name="ïs1îdè"/>
              <p:cNvSpPr/>
              <p:nvPr/>
            </p:nvSpPr>
            <p:spPr bwMode="auto">
              <a:xfrm>
                <a:off x="7337830" y="2429141"/>
                <a:ext cx="103483" cy="53989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3" y="30"/>
                  </a:cxn>
                  <a:cxn ang="0">
                    <a:pos x="19" y="29"/>
                  </a:cxn>
                  <a:cxn ang="0">
                    <a:pos x="7" y="25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5" y="15"/>
                  </a:cxn>
                  <a:cxn ang="0">
                    <a:pos x="8" y="10"/>
                  </a:cxn>
                  <a:cxn ang="0">
                    <a:pos x="0" y="3"/>
                  </a:cxn>
                  <a:cxn ang="0">
                    <a:pos x="14" y="0"/>
                  </a:cxn>
                  <a:cxn ang="0">
                    <a:pos x="31" y="8"/>
                  </a:cxn>
                  <a:cxn ang="0">
                    <a:pos x="40" y="4"/>
                  </a:cxn>
                  <a:cxn ang="0">
                    <a:pos x="53" y="15"/>
                  </a:cxn>
                  <a:cxn ang="0">
                    <a:pos x="60" y="11"/>
                  </a:cxn>
                  <a:cxn ang="0">
                    <a:pos x="73" y="21"/>
                  </a:cxn>
                  <a:cxn ang="0">
                    <a:pos x="70" y="26"/>
                  </a:cxn>
                  <a:cxn ang="0">
                    <a:pos x="82" y="37"/>
                  </a:cxn>
                  <a:cxn ang="0">
                    <a:pos x="74" y="43"/>
                  </a:cxn>
                  <a:cxn ang="0">
                    <a:pos x="54" y="32"/>
                  </a:cxn>
                </a:cxnLst>
                <a:rect l="0" t="0" r="r" b="b"/>
                <a:pathLst>
                  <a:path w="82" h="43">
                    <a:moveTo>
                      <a:pt x="54" y="32"/>
                    </a:moveTo>
                    <a:cubicBezTo>
                      <a:pt x="46" y="32"/>
                      <a:pt x="41" y="29"/>
                      <a:pt x="33" y="30"/>
                    </a:cubicBezTo>
                    <a:cubicBezTo>
                      <a:pt x="31" y="26"/>
                      <a:pt x="25" y="29"/>
                      <a:pt x="19" y="29"/>
                    </a:cubicBezTo>
                    <a:cubicBezTo>
                      <a:pt x="13" y="29"/>
                      <a:pt x="11" y="29"/>
                      <a:pt x="7" y="25"/>
                    </a:cubicBezTo>
                    <a:cubicBezTo>
                      <a:pt x="11" y="21"/>
                      <a:pt x="15" y="22"/>
                      <a:pt x="20" y="20"/>
                    </a:cubicBezTo>
                    <a:cubicBezTo>
                      <a:pt x="19" y="18"/>
                      <a:pt x="19" y="16"/>
                      <a:pt x="20" y="15"/>
                    </a:cubicBezTo>
                    <a:cubicBezTo>
                      <a:pt x="10" y="15"/>
                      <a:pt x="8" y="17"/>
                      <a:pt x="5" y="15"/>
                    </a:cubicBezTo>
                    <a:cubicBezTo>
                      <a:pt x="6" y="14"/>
                      <a:pt x="7" y="12"/>
                      <a:pt x="8" y="10"/>
                    </a:cubicBezTo>
                    <a:cubicBezTo>
                      <a:pt x="2" y="10"/>
                      <a:pt x="0" y="9"/>
                      <a:pt x="0" y="3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24" y="0"/>
                      <a:pt x="26" y="8"/>
                      <a:pt x="31" y="8"/>
                    </a:cubicBezTo>
                    <a:cubicBezTo>
                      <a:pt x="35" y="8"/>
                      <a:pt x="36" y="4"/>
                      <a:pt x="40" y="4"/>
                    </a:cubicBezTo>
                    <a:cubicBezTo>
                      <a:pt x="49" y="4"/>
                      <a:pt x="48" y="15"/>
                      <a:pt x="53" y="15"/>
                    </a:cubicBezTo>
                    <a:cubicBezTo>
                      <a:pt x="56" y="15"/>
                      <a:pt x="57" y="11"/>
                      <a:pt x="60" y="11"/>
                    </a:cubicBezTo>
                    <a:cubicBezTo>
                      <a:pt x="66" y="11"/>
                      <a:pt x="71" y="19"/>
                      <a:pt x="73" y="21"/>
                    </a:cubicBezTo>
                    <a:cubicBezTo>
                      <a:pt x="72" y="22"/>
                      <a:pt x="70" y="24"/>
                      <a:pt x="70" y="26"/>
                    </a:cubicBezTo>
                    <a:cubicBezTo>
                      <a:pt x="73" y="29"/>
                      <a:pt x="82" y="33"/>
                      <a:pt x="82" y="37"/>
                    </a:cubicBezTo>
                    <a:cubicBezTo>
                      <a:pt x="82" y="42"/>
                      <a:pt x="77" y="43"/>
                      <a:pt x="74" y="43"/>
                    </a:cubicBezTo>
                    <a:cubicBezTo>
                      <a:pt x="63" y="43"/>
                      <a:pt x="64" y="32"/>
                      <a:pt x="54" y="3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76" name="îSḷíďe"/>
              <p:cNvSpPr/>
              <p:nvPr/>
            </p:nvSpPr>
            <p:spPr bwMode="auto">
              <a:xfrm>
                <a:off x="7378323" y="2475632"/>
                <a:ext cx="28496" cy="8998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12" y="0"/>
                  </a:cxn>
                  <a:cxn ang="0">
                    <a:pos x="23" y="4"/>
                  </a:cxn>
                  <a:cxn ang="0">
                    <a:pos x="8" y="7"/>
                  </a:cxn>
                </a:cxnLst>
                <a:rect l="0" t="0" r="r" b="b"/>
                <a:pathLst>
                  <a:path w="23" h="7">
                    <a:moveTo>
                      <a:pt x="8" y="7"/>
                    </a:moveTo>
                    <a:cubicBezTo>
                      <a:pt x="0" y="7"/>
                      <a:pt x="11" y="0"/>
                      <a:pt x="12" y="0"/>
                    </a:cubicBezTo>
                    <a:cubicBezTo>
                      <a:pt x="17" y="0"/>
                      <a:pt x="19" y="3"/>
                      <a:pt x="23" y="4"/>
                    </a:cubicBezTo>
                    <a:cubicBezTo>
                      <a:pt x="20" y="7"/>
                      <a:pt x="15" y="7"/>
                      <a:pt x="8" y="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79" name="îSliďê"/>
              <p:cNvSpPr/>
              <p:nvPr/>
            </p:nvSpPr>
            <p:spPr bwMode="auto">
              <a:xfrm>
                <a:off x="7489304" y="2484630"/>
                <a:ext cx="43493" cy="11997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5" y="0"/>
                  </a:cxn>
                  <a:cxn ang="0">
                    <a:pos x="35" y="6"/>
                  </a:cxn>
                  <a:cxn ang="0">
                    <a:pos x="28" y="10"/>
                  </a:cxn>
                  <a:cxn ang="0">
                    <a:pos x="0" y="5"/>
                  </a:cxn>
                  <a:cxn ang="0">
                    <a:pos x="29" y="0"/>
                  </a:cxn>
                </a:cxnLst>
                <a:rect l="0" t="0" r="r" b="b"/>
                <a:pathLst>
                  <a:path w="35" h="10">
                    <a:moveTo>
                      <a:pt x="29" y="0"/>
                    </a:moveTo>
                    <a:cubicBezTo>
                      <a:pt x="34" y="0"/>
                      <a:pt x="30" y="1"/>
                      <a:pt x="35" y="0"/>
                    </a:cubicBezTo>
                    <a:cubicBezTo>
                      <a:pt x="35" y="3"/>
                      <a:pt x="35" y="5"/>
                      <a:pt x="35" y="6"/>
                    </a:cubicBezTo>
                    <a:cubicBezTo>
                      <a:pt x="35" y="8"/>
                      <a:pt x="32" y="10"/>
                      <a:pt x="28" y="10"/>
                    </a:cubicBezTo>
                    <a:cubicBezTo>
                      <a:pt x="26" y="10"/>
                      <a:pt x="0" y="5"/>
                      <a:pt x="0" y="5"/>
                    </a:cubicBezTo>
                    <a:cubicBezTo>
                      <a:pt x="5" y="1"/>
                      <a:pt x="21" y="0"/>
                      <a:pt x="2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80" name="íšḻídé"/>
              <p:cNvSpPr/>
              <p:nvPr/>
            </p:nvSpPr>
            <p:spPr bwMode="auto">
              <a:xfrm>
                <a:off x="7456310" y="2442639"/>
                <a:ext cx="50991" cy="41991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4" y="23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5" y="7"/>
                  </a:cxn>
                  <a:cxn ang="0">
                    <a:pos x="41" y="17"/>
                  </a:cxn>
                  <a:cxn ang="0">
                    <a:pos x="41" y="28"/>
                  </a:cxn>
                  <a:cxn ang="0">
                    <a:pos x="10" y="28"/>
                  </a:cxn>
                </a:cxnLst>
                <a:rect l="0" t="0" r="r" b="b"/>
                <a:pathLst>
                  <a:path w="41" h="33">
                    <a:moveTo>
                      <a:pt x="10" y="28"/>
                    </a:moveTo>
                    <a:cubicBezTo>
                      <a:pt x="10" y="26"/>
                      <a:pt x="13" y="24"/>
                      <a:pt x="14" y="23"/>
                    </a:cubicBezTo>
                    <a:cubicBezTo>
                      <a:pt x="9" y="18"/>
                      <a:pt x="0" y="15"/>
                      <a:pt x="0" y="7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11" y="4"/>
                      <a:pt x="21" y="7"/>
                      <a:pt x="25" y="7"/>
                    </a:cubicBezTo>
                    <a:cubicBezTo>
                      <a:pt x="25" y="17"/>
                      <a:pt x="41" y="7"/>
                      <a:pt x="41" y="17"/>
                    </a:cubicBezTo>
                    <a:cubicBezTo>
                      <a:pt x="41" y="20"/>
                      <a:pt x="39" y="23"/>
                      <a:pt x="41" y="28"/>
                    </a:cubicBezTo>
                    <a:cubicBezTo>
                      <a:pt x="25" y="31"/>
                      <a:pt x="10" y="33"/>
                      <a:pt x="10" y="2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81" name="îṩľïde"/>
              <p:cNvSpPr/>
              <p:nvPr/>
            </p:nvSpPr>
            <p:spPr bwMode="auto">
              <a:xfrm>
                <a:off x="7436813" y="2405146"/>
                <a:ext cx="19497" cy="11997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9"/>
                  </a:cxn>
                  <a:cxn ang="0">
                    <a:pos x="8" y="9"/>
                  </a:cxn>
                  <a:cxn ang="0">
                    <a:pos x="0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0" y="6"/>
                      <a:pt x="0" y="0"/>
                    </a:cubicBezTo>
                    <a:cubicBezTo>
                      <a:pt x="6" y="0"/>
                      <a:pt x="13" y="0"/>
                      <a:pt x="16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82" name="íṧľíḋè"/>
              <p:cNvSpPr/>
              <p:nvPr/>
            </p:nvSpPr>
            <p:spPr bwMode="auto">
              <a:xfrm>
                <a:off x="7490804" y="2355657"/>
                <a:ext cx="173970" cy="116975"/>
              </a:xfrm>
              <a:custGeom>
                <a:avLst/>
                <a:gdLst/>
                <a:ahLst/>
                <a:cxnLst>
                  <a:cxn ang="0">
                    <a:pos x="92" y="37"/>
                  </a:cxn>
                  <a:cxn ang="0">
                    <a:pos x="97" y="37"/>
                  </a:cxn>
                  <a:cxn ang="0">
                    <a:pos x="97" y="32"/>
                  </a:cxn>
                  <a:cxn ang="0">
                    <a:pos x="95" y="28"/>
                  </a:cxn>
                  <a:cxn ang="0">
                    <a:pos x="100" y="28"/>
                  </a:cxn>
                  <a:cxn ang="0">
                    <a:pos x="105" y="36"/>
                  </a:cxn>
                  <a:cxn ang="0">
                    <a:pos x="111" y="43"/>
                  </a:cxn>
                  <a:cxn ang="0">
                    <a:pos x="108" y="49"/>
                  </a:cxn>
                  <a:cxn ang="0">
                    <a:pos x="115" y="49"/>
                  </a:cxn>
                  <a:cxn ang="0">
                    <a:pos x="137" y="55"/>
                  </a:cxn>
                  <a:cxn ang="0">
                    <a:pos x="136" y="61"/>
                  </a:cxn>
                  <a:cxn ang="0">
                    <a:pos x="126" y="64"/>
                  </a:cxn>
                  <a:cxn ang="0">
                    <a:pos x="105" y="78"/>
                  </a:cxn>
                  <a:cxn ang="0">
                    <a:pos x="98" y="69"/>
                  </a:cxn>
                  <a:cxn ang="0">
                    <a:pos x="93" y="76"/>
                  </a:cxn>
                  <a:cxn ang="0">
                    <a:pos x="99" y="84"/>
                  </a:cxn>
                  <a:cxn ang="0">
                    <a:pos x="91" y="84"/>
                  </a:cxn>
                  <a:cxn ang="0">
                    <a:pos x="91" y="90"/>
                  </a:cxn>
                  <a:cxn ang="0">
                    <a:pos x="75" y="82"/>
                  </a:cxn>
                  <a:cxn ang="0">
                    <a:pos x="64" y="92"/>
                  </a:cxn>
                  <a:cxn ang="0">
                    <a:pos x="47" y="84"/>
                  </a:cxn>
                  <a:cxn ang="0">
                    <a:pos x="53" y="81"/>
                  </a:cxn>
                  <a:cxn ang="0">
                    <a:pos x="33" y="70"/>
                  </a:cxn>
                  <a:cxn ang="0">
                    <a:pos x="66" y="61"/>
                  </a:cxn>
                  <a:cxn ang="0">
                    <a:pos x="48" y="58"/>
                  </a:cxn>
                  <a:cxn ang="0">
                    <a:pos x="35" y="61"/>
                  </a:cxn>
                  <a:cxn ang="0">
                    <a:pos x="29" y="56"/>
                  </a:cxn>
                  <a:cxn ang="0">
                    <a:pos x="19" y="59"/>
                  </a:cxn>
                  <a:cxn ang="0">
                    <a:pos x="16" y="55"/>
                  </a:cxn>
                  <a:cxn ang="0">
                    <a:pos x="26" y="49"/>
                  </a:cxn>
                  <a:cxn ang="0">
                    <a:pos x="0" y="35"/>
                  </a:cxn>
                  <a:cxn ang="0">
                    <a:pos x="7" y="35"/>
                  </a:cxn>
                  <a:cxn ang="0">
                    <a:pos x="20" y="39"/>
                  </a:cxn>
                  <a:cxn ang="0">
                    <a:pos x="24" y="36"/>
                  </a:cxn>
                  <a:cxn ang="0">
                    <a:pos x="5" y="26"/>
                  </a:cxn>
                  <a:cxn ang="0">
                    <a:pos x="15" y="22"/>
                  </a:cxn>
                  <a:cxn ang="0">
                    <a:pos x="27" y="25"/>
                  </a:cxn>
                  <a:cxn ang="0">
                    <a:pos x="32" y="20"/>
                  </a:cxn>
                  <a:cxn ang="0">
                    <a:pos x="19" y="20"/>
                  </a:cxn>
                  <a:cxn ang="0">
                    <a:pos x="14" y="13"/>
                  </a:cxn>
                  <a:cxn ang="0">
                    <a:pos x="30" y="9"/>
                  </a:cxn>
                  <a:cxn ang="0">
                    <a:pos x="38" y="9"/>
                  </a:cxn>
                  <a:cxn ang="0">
                    <a:pos x="25" y="0"/>
                  </a:cxn>
                  <a:cxn ang="0">
                    <a:pos x="53" y="5"/>
                  </a:cxn>
                  <a:cxn ang="0">
                    <a:pos x="67" y="24"/>
                  </a:cxn>
                  <a:cxn ang="0">
                    <a:pos x="84" y="25"/>
                  </a:cxn>
                  <a:cxn ang="0">
                    <a:pos x="92" y="37"/>
                  </a:cxn>
                </a:cxnLst>
                <a:rect l="0" t="0" r="r" b="b"/>
                <a:pathLst>
                  <a:path w="138" h="92">
                    <a:moveTo>
                      <a:pt x="92" y="37"/>
                    </a:move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7" y="28"/>
                      <a:pt x="98" y="28"/>
                      <a:pt x="100" y="28"/>
                    </a:cubicBezTo>
                    <a:cubicBezTo>
                      <a:pt x="106" y="28"/>
                      <a:pt x="105" y="31"/>
                      <a:pt x="105" y="36"/>
                    </a:cubicBezTo>
                    <a:cubicBezTo>
                      <a:pt x="105" y="39"/>
                      <a:pt x="111" y="39"/>
                      <a:pt x="111" y="43"/>
                    </a:cubicBezTo>
                    <a:cubicBezTo>
                      <a:pt x="111" y="46"/>
                      <a:pt x="108" y="46"/>
                      <a:pt x="108" y="49"/>
                    </a:cubicBezTo>
                    <a:cubicBezTo>
                      <a:pt x="108" y="53"/>
                      <a:pt x="114" y="49"/>
                      <a:pt x="115" y="49"/>
                    </a:cubicBezTo>
                    <a:cubicBezTo>
                      <a:pt x="120" y="49"/>
                      <a:pt x="131" y="54"/>
                      <a:pt x="137" y="55"/>
                    </a:cubicBezTo>
                    <a:cubicBezTo>
                      <a:pt x="137" y="58"/>
                      <a:pt x="138" y="60"/>
                      <a:pt x="136" y="61"/>
                    </a:cubicBezTo>
                    <a:cubicBezTo>
                      <a:pt x="135" y="64"/>
                      <a:pt x="130" y="63"/>
                      <a:pt x="126" y="64"/>
                    </a:cubicBezTo>
                    <a:cubicBezTo>
                      <a:pt x="117" y="65"/>
                      <a:pt x="111" y="78"/>
                      <a:pt x="105" y="78"/>
                    </a:cubicBezTo>
                    <a:cubicBezTo>
                      <a:pt x="100" y="78"/>
                      <a:pt x="100" y="74"/>
                      <a:pt x="98" y="69"/>
                    </a:cubicBezTo>
                    <a:cubicBezTo>
                      <a:pt x="96" y="71"/>
                      <a:pt x="95" y="73"/>
                      <a:pt x="93" y="76"/>
                    </a:cubicBezTo>
                    <a:cubicBezTo>
                      <a:pt x="96" y="80"/>
                      <a:pt x="97" y="81"/>
                      <a:pt x="99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87" y="91"/>
                      <a:pt x="79" y="85"/>
                      <a:pt x="75" y="82"/>
                    </a:cubicBezTo>
                    <a:cubicBezTo>
                      <a:pt x="75" y="90"/>
                      <a:pt x="71" y="92"/>
                      <a:pt x="64" y="92"/>
                    </a:cubicBezTo>
                    <a:cubicBezTo>
                      <a:pt x="57" y="92"/>
                      <a:pt x="48" y="91"/>
                      <a:pt x="47" y="84"/>
                    </a:cubicBezTo>
                    <a:cubicBezTo>
                      <a:pt x="50" y="84"/>
                      <a:pt x="51" y="83"/>
                      <a:pt x="53" y="81"/>
                    </a:cubicBezTo>
                    <a:cubicBezTo>
                      <a:pt x="45" y="81"/>
                      <a:pt x="33" y="77"/>
                      <a:pt x="33" y="70"/>
                    </a:cubicBezTo>
                    <a:cubicBezTo>
                      <a:pt x="33" y="62"/>
                      <a:pt x="60" y="63"/>
                      <a:pt x="66" y="61"/>
                    </a:cubicBezTo>
                    <a:cubicBezTo>
                      <a:pt x="60" y="60"/>
                      <a:pt x="55" y="58"/>
                      <a:pt x="48" y="58"/>
                    </a:cubicBezTo>
                    <a:cubicBezTo>
                      <a:pt x="41" y="58"/>
                      <a:pt x="40" y="61"/>
                      <a:pt x="35" y="61"/>
                    </a:cubicBezTo>
                    <a:cubicBezTo>
                      <a:pt x="30" y="61"/>
                      <a:pt x="30" y="58"/>
                      <a:pt x="29" y="56"/>
                    </a:cubicBezTo>
                    <a:cubicBezTo>
                      <a:pt x="24" y="58"/>
                      <a:pt x="23" y="59"/>
                      <a:pt x="19" y="59"/>
                    </a:cubicBezTo>
                    <a:cubicBezTo>
                      <a:pt x="16" y="59"/>
                      <a:pt x="16" y="58"/>
                      <a:pt x="16" y="55"/>
                    </a:cubicBezTo>
                    <a:cubicBezTo>
                      <a:pt x="20" y="53"/>
                      <a:pt x="23" y="53"/>
                      <a:pt x="26" y="49"/>
                    </a:cubicBezTo>
                    <a:cubicBezTo>
                      <a:pt x="11" y="49"/>
                      <a:pt x="2" y="48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7"/>
                      <a:pt x="16" y="39"/>
                      <a:pt x="20" y="39"/>
                    </a:cubicBezTo>
                    <a:cubicBezTo>
                      <a:pt x="22" y="39"/>
                      <a:pt x="24" y="36"/>
                      <a:pt x="24" y="36"/>
                    </a:cubicBezTo>
                    <a:cubicBezTo>
                      <a:pt x="19" y="34"/>
                      <a:pt x="5" y="31"/>
                      <a:pt x="5" y="26"/>
                    </a:cubicBezTo>
                    <a:cubicBezTo>
                      <a:pt x="5" y="21"/>
                      <a:pt x="11" y="22"/>
                      <a:pt x="15" y="22"/>
                    </a:cubicBezTo>
                    <a:cubicBezTo>
                      <a:pt x="21" y="22"/>
                      <a:pt x="23" y="25"/>
                      <a:pt x="27" y="25"/>
                    </a:cubicBezTo>
                    <a:cubicBezTo>
                      <a:pt x="30" y="25"/>
                      <a:pt x="30" y="22"/>
                      <a:pt x="32" y="20"/>
                    </a:cubicBezTo>
                    <a:cubicBezTo>
                      <a:pt x="27" y="18"/>
                      <a:pt x="22" y="20"/>
                      <a:pt x="19" y="20"/>
                    </a:cubicBezTo>
                    <a:cubicBezTo>
                      <a:pt x="18" y="20"/>
                      <a:pt x="14" y="14"/>
                      <a:pt x="14" y="13"/>
                    </a:cubicBezTo>
                    <a:cubicBezTo>
                      <a:pt x="19" y="10"/>
                      <a:pt x="23" y="8"/>
                      <a:pt x="30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3" y="7"/>
                      <a:pt x="25" y="6"/>
                      <a:pt x="25" y="0"/>
                    </a:cubicBezTo>
                    <a:cubicBezTo>
                      <a:pt x="36" y="1"/>
                      <a:pt x="45" y="2"/>
                      <a:pt x="53" y="5"/>
                    </a:cubicBezTo>
                    <a:cubicBezTo>
                      <a:pt x="61" y="9"/>
                      <a:pt x="60" y="21"/>
                      <a:pt x="67" y="24"/>
                    </a:cubicBezTo>
                    <a:cubicBezTo>
                      <a:pt x="73" y="27"/>
                      <a:pt x="78" y="22"/>
                      <a:pt x="84" y="25"/>
                    </a:cubicBezTo>
                    <a:cubicBezTo>
                      <a:pt x="91" y="28"/>
                      <a:pt x="88" y="33"/>
                      <a:pt x="92" y="3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83" name="îšḻîďe"/>
              <p:cNvSpPr/>
              <p:nvPr/>
            </p:nvSpPr>
            <p:spPr bwMode="auto">
              <a:xfrm>
                <a:off x="7631780" y="2840055"/>
                <a:ext cx="110981" cy="70486"/>
              </a:xfrm>
              <a:custGeom>
                <a:avLst/>
                <a:gdLst/>
                <a:ahLst/>
                <a:cxnLst>
                  <a:cxn ang="0">
                    <a:pos x="6" y="39"/>
                  </a:cxn>
                  <a:cxn ang="0">
                    <a:pos x="11" y="33"/>
                  </a:cxn>
                  <a:cxn ang="0">
                    <a:pos x="11" y="27"/>
                  </a:cxn>
                  <a:cxn ang="0">
                    <a:pos x="25" y="0"/>
                  </a:cxn>
                  <a:cxn ang="0">
                    <a:pos x="32" y="13"/>
                  </a:cxn>
                  <a:cxn ang="0">
                    <a:pos x="36" y="9"/>
                  </a:cxn>
                  <a:cxn ang="0">
                    <a:pos x="67" y="27"/>
                  </a:cxn>
                  <a:cxn ang="0">
                    <a:pos x="70" y="35"/>
                  </a:cxn>
                  <a:cxn ang="0">
                    <a:pos x="89" y="43"/>
                  </a:cxn>
                  <a:cxn ang="0">
                    <a:pos x="75" y="48"/>
                  </a:cxn>
                  <a:cxn ang="0">
                    <a:pos x="63" y="48"/>
                  </a:cxn>
                  <a:cxn ang="0">
                    <a:pos x="46" y="37"/>
                  </a:cxn>
                  <a:cxn ang="0">
                    <a:pos x="25" y="53"/>
                  </a:cxn>
                  <a:cxn ang="0">
                    <a:pos x="22" y="57"/>
                  </a:cxn>
                  <a:cxn ang="0">
                    <a:pos x="19" y="48"/>
                  </a:cxn>
                  <a:cxn ang="0">
                    <a:pos x="0" y="48"/>
                  </a:cxn>
                  <a:cxn ang="0">
                    <a:pos x="6" y="39"/>
                  </a:cxn>
                </a:cxnLst>
                <a:rect l="0" t="0" r="r" b="b"/>
                <a:pathLst>
                  <a:path w="89" h="57">
                    <a:moveTo>
                      <a:pt x="6" y="39"/>
                    </a:moveTo>
                    <a:cubicBezTo>
                      <a:pt x="9" y="37"/>
                      <a:pt x="11" y="36"/>
                      <a:pt x="11" y="33"/>
                    </a:cubicBezTo>
                    <a:cubicBezTo>
                      <a:pt x="11" y="29"/>
                      <a:pt x="11" y="31"/>
                      <a:pt x="11" y="27"/>
                    </a:cubicBezTo>
                    <a:cubicBezTo>
                      <a:pt x="11" y="19"/>
                      <a:pt x="13" y="2"/>
                      <a:pt x="25" y="0"/>
                    </a:cubicBezTo>
                    <a:cubicBezTo>
                      <a:pt x="28" y="7"/>
                      <a:pt x="30" y="8"/>
                      <a:pt x="32" y="13"/>
                    </a:cubicBezTo>
                    <a:cubicBezTo>
                      <a:pt x="33" y="11"/>
                      <a:pt x="35" y="10"/>
                      <a:pt x="36" y="9"/>
                    </a:cubicBezTo>
                    <a:cubicBezTo>
                      <a:pt x="45" y="21"/>
                      <a:pt x="59" y="16"/>
                      <a:pt x="67" y="27"/>
                    </a:cubicBezTo>
                    <a:cubicBezTo>
                      <a:pt x="69" y="30"/>
                      <a:pt x="68" y="33"/>
                      <a:pt x="70" y="35"/>
                    </a:cubicBezTo>
                    <a:cubicBezTo>
                      <a:pt x="77" y="40"/>
                      <a:pt x="85" y="38"/>
                      <a:pt x="89" y="43"/>
                    </a:cubicBezTo>
                    <a:cubicBezTo>
                      <a:pt x="84" y="46"/>
                      <a:pt x="80" y="48"/>
                      <a:pt x="75" y="48"/>
                    </a:cubicBezTo>
                    <a:cubicBezTo>
                      <a:pt x="69" y="48"/>
                      <a:pt x="67" y="48"/>
                      <a:pt x="63" y="48"/>
                    </a:cubicBezTo>
                    <a:cubicBezTo>
                      <a:pt x="63" y="48"/>
                      <a:pt x="49" y="38"/>
                      <a:pt x="46" y="37"/>
                    </a:cubicBezTo>
                    <a:cubicBezTo>
                      <a:pt x="46" y="47"/>
                      <a:pt x="31" y="56"/>
                      <a:pt x="25" y="53"/>
                    </a:cubicBezTo>
                    <a:cubicBezTo>
                      <a:pt x="24" y="55"/>
                      <a:pt x="24" y="57"/>
                      <a:pt x="22" y="57"/>
                    </a:cubicBezTo>
                    <a:cubicBezTo>
                      <a:pt x="16" y="57"/>
                      <a:pt x="18" y="52"/>
                      <a:pt x="19" y="48"/>
                    </a:cubicBezTo>
                    <a:cubicBezTo>
                      <a:pt x="12" y="46"/>
                      <a:pt x="3" y="48"/>
                      <a:pt x="0" y="48"/>
                    </a:cubicBezTo>
                    <a:cubicBezTo>
                      <a:pt x="0" y="40"/>
                      <a:pt x="5" y="41"/>
                      <a:pt x="6" y="3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84" name="işlidê"/>
              <p:cNvSpPr/>
              <p:nvPr/>
            </p:nvSpPr>
            <p:spPr bwMode="auto">
              <a:xfrm>
                <a:off x="7790752" y="2769570"/>
                <a:ext cx="34495" cy="34493"/>
              </a:xfrm>
              <a:custGeom>
                <a:avLst/>
                <a:gdLst/>
                <a:ahLst/>
                <a:cxnLst>
                  <a:cxn ang="0">
                    <a:pos x="27" y="18"/>
                  </a:cxn>
                  <a:cxn ang="0">
                    <a:pos x="11" y="28"/>
                  </a:cxn>
                  <a:cxn ang="0">
                    <a:pos x="0" y="18"/>
                  </a:cxn>
                  <a:cxn ang="0">
                    <a:pos x="27" y="18"/>
                  </a:cxn>
                </a:cxnLst>
                <a:rect l="0" t="0" r="r" b="b"/>
                <a:pathLst>
                  <a:path w="27" h="28">
                    <a:moveTo>
                      <a:pt x="27" y="18"/>
                    </a:moveTo>
                    <a:cubicBezTo>
                      <a:pt x="27" y="24"/>
                      <a:pt x="16" y="28"/>
                      <a:pt x="11" y="28"/>
                    </a:cubicBezTo>
                    <a:cubicBezTo>
                      <a:pt x="4" y="28"/>
                      <a:pt x="0" y="23"/>
                      <a:pt x="0" y="18"/>
                    </a:cubicBezTo>
                    <a:cubicBezTo>
                      <a:pt x="0" y="0"/>
                      <a:pt x="27" y="3"/>
                      <a:pt x="27" y="1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85" name="iŝ1ïde"/>
              <p:cNvSpPr/>
              <p:nvPr/>
            </p:nvSpPr>
            <p:spPr bwMode="auto">
              <a:xfrm>
                <a:off x="7687270" y="2913540"/>
                <a:ext cx="28496" cy="22496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22" y="3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10" y="1"/>
                  </a:cxn>
                </a:cxnLst>
                <a:rect l="0" t="0" r="r" b="b"/>
                <a:pathLst>
                  <a:path w="22" h="18">
                    <a:moveTo>
                      <a:pt x="10" y="1"/>
                    </a:moveTo>
                    <a:cubicBezTo>
                      <a:pt x="19" y="0"/>
                      <a:pt x="17" y="0"/>
                      <a:pt x="22" y="3"/>
                    </a:cubicBezTo>
                    <a:cubicBezTo>
                      <a:pt x="18" y="8"/>
                      <a:pt x="7" y="17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7"/>
                      <a:pt x="9" y="4"/>
                      <a:pt x="10" y="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86" name="işľïďe"/>
              <p:cNvSpPr/>
              <p:nvPr/>
            </p:nvSpPr>
            <p:spPr bwMode="auto">
              <a:xfrm>
                <a:off x="7732262" y="2615102"/>
                <a:ext cx="74987" cy="31494"/>
              </a:xfrm>
              <a:custGeom>
                <a:avLst/>
                <a:gdLst/>
                <a:ahLst/>
                <a:cxnLst>
                  <a:cxn ang="0">
                    <a:pos x="22" y="25"/>
                  </a:cxn>
                  <a:cxn ang="0">
                    <a:pos x="9" y="16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30" y="3"/>
                  </a:cxn>
                  <a:cxn ang="0">
                    <a:pos x="60" y="17"/>
                  </a:cxn>
                  <a:cxn ang="0">
                    <a:pos x="52" y="24"/>
                  </a:cxn>
                  <a:cxn ang="0">
                    <a:pos x="39" y="21"/>
                  </a:cxn>
                  <a:cxn ang="0">
                    <a:pos x="22" y="25"/>
                  </a:cxn>
                </a:cxnLst>
                <a:rect l="0" t="0" r="r" b="b"/>
                <a:pathLst>
                  <a:path w="60" h="25">
                    <a:moveTo>
                      <a:pt x="22" y="25"/>
                    </a:moveTo>
                    <a:cubicBezTo>
                      <a:pt x="14" y="25"/>
                      <a:pt x="6" y="23"/>
                      <a:pt x="9" y="16"/>
                    </a:cubicBezTo>
                    <a:cubicBezTo>
                      <a:pt x="5" y="13"/>
                      <a:pt x="0" y="11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8" y="0"/>
                      <a:pt x="21" y="3"/>
                      <a:pt x="30" y="3"/>
                    </a:cubicBezTo>
                    <a:cubicBezTo>
                      <a:pt x="42" y="3"/>
                      <a:pt x="52" y="13"/>
                      <a:pt x="60" y="17"/>
                    </a:cubicBezTo>
                    <a:cubicBezTo>
                      <a:pt x="59" y="21"/>
                      <a:pt x="56" y="24"/>
                      <a:pt x="52" y="24"/>
                    </a:cubicBezTo>
                    <a:cubicBezTo>
                      <a:pt x="46" y="24"/>
                      <a:pt x="44" y="21"/>
                      <a:pt x="39" y="21"/>
                    </a:cubicBezTo>
                    <a:cubicBezTo>
                      <a:pt x="34" y="21"/>
                      <a:pt x="30" y="25"/>
                      <a:pt x="22" y="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87" name="íṩliḑe"/>
              <p:cNvSpPr/>
              <p:nvPr/>
            </p:nvSpPr>
            <p:spPr bwMode="auto">
              <a:xfrm>
                <a:off x="7739761" y="2927037"/>
                <a:ext cx="16498" cy="19496"/>
              </a:xfrm>
              <a:custGeom>
                <a:avLst/>
                <a:gdLst/>
                <a:ahLst/>
                <a:cxnLst>
                  <a:cxn ang="0">
                    <a:pos x="14" y="6"/>
                  </a:cxn>
                  <a:cxn ang="0">
                    <a:pos x="6" y="15"/>
                  </a:cxn>
                  <a:cxn ang="0">
                    <a:pos x="0" y="9"/>
                  </a:cxn>
                  <a:cxn ang="0">
                    <a:pos x="14" y="6"/>
                  </a:cxn>
                </a:cxnLst>
                <a:rect l="0" t="0" r="r" b="b"/>
                <a:pathLst>
                  <a:path w="14" h="15">
                    <a:moveTo>
                      <a:pt x="14" y="6"/>
                    </a:moveTo>
                    <a:cubicBezTo>
                      <a:pt x="12" y="9"/>
                      <a:pt x="11" y="15"/>
                      <a:pt x="6" y="15"/>
                    </a:cubicBezTo>
                    <a:cubicBezTo>
                      <a:pt x="5" y="15"/>
                      <a:pt x="0" y="9"/>
                      <a:pt x="0" y="9"/>
                    </a:cubicBezTo>
                    <a:cubicBezTo>
                      <a:pt x="0" y="1"/>
                      <a:pt x="10" y="0"/>
                      <a:pt x="14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88" name="îśḷïḋe"/>
              <p:cNvSpPr/>
              <p:nvPr/>
            </p:nvSpPr>
            <p:spPr bwMode="auto">
              <a:xfrm>
                <a:off x="7831245" y="2778568"/>
                <a:ext cx="17997" cy="10498"/>
              </a:xfrm>
              <a:custGeom>
                <a:avLst/>
                <a:gdLst/>
                <a:ahLst/>
                <a:cxnLst>
                  <a:cxn ang="0">
                    <a:pos x="5" y="8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4" y="7"/>
                  </a:cxn>
                  <a:cxn ang="0">
                    <a:pos x="5" y="8"/>
                  </a:cxn>
                </a:cxnLst>
                <a:rect l="0" t="0" r="r" b="b"/>
                <a:pathLst>
                  <a:path w="14" h="8">
                    <a:moveTo>
                      <a:pt x="5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3"/>
                      <a:pt x="4" y="0"/>
                      <a:pt x="5" y="0"/>
                    </a:cubicBezTo>
                    <a:cubicBezTo>
                      <a:pt x="9" y="0"/>
                      <a:pt x="13" y="5"/>
                      <a:pt x="14" y="7"/>
                    </a:cubicBezTo>
                    <a:cubicBezTo>
                      <a:pt x="8" y="8"/>
                      <a:pt x="10" y="8"/>
                      <a:pt x="5" y="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89" name="iṥḻïḋe"/>
              <p:cNvSpPr/>
              <p:nvPr/>
            </p:nvSpPr>
            <p:spPr bwMode="auto">
              <a:xfrm>
                <a:off x="7751759" y="2747074"/>
                <a:ext cx="19497" cy="11997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15" y="0"/>
                  </a:cxn>
                  <a:cxn ang="0">
                    <a:pos x="5" y="10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cubicBezTo>
                      <a:pt x="0" y="10"/>
                      <a:pt x="10" y="0"/>
                      <a:pt x="15" y="0"/>
                    </a:cubicBezTo>
                    <a:cubicBezTo>
                      <a:pt x="14" y="6"/>
                      <a:pt x="10" y="10"/>
                      <a:pt x="5" y="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91" name="iṥḷíḋè"/>
              <p:cNvSpPr/>
              <p:nvPr/>
            </p:nvSpPr>
            <p:spPr bwMode="auto">
              <a:xfrm>
                <a:off x="7771255" y="2897043"/>
                <a:ext cx="13498" cy="11997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9">
                    <a:moveTo>
                      <a:pt x="10" y="6"/>
                    </a:moveTo>
                    <a:cubicBezTo>
                      <a:pt x="6" y="9"/>
                      <a:pt x="5" y="9"/>
                      <a:pt x="0" y="6"/>
                    </a:cubicBezTo>
                    <a:cubicBezTo>
                      <a:pt x="5" y="0"/>
                      <a:pt x="5" y="3"/>
                      <a:pt x="10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92" name="ïšḻïḍè"/>
              <p:cNvSpPr/>
              <p:nvPr/>
            </p:nvSpPr>
            <p:spPr bwMode="auto">
              <a:xfrm>
                <a:off x="7678271" y="2834056"/>
                <a:ext cx="11998" cy="11997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9" y="9"/>
                  </a:cxn>
                  <a:cxn ang="0">
                    <a:pos x="1" y="2"/>
                  </a:cxn>
                </a:cxnLst>
                <a:rect l="0" t="0" r="r" b="b"/>
                <a:pathLst>
                  <a:path w="9" h="9">
                    <a:moveTo>
                      <a:pt x="1" y="2"/>
                    </a:moveTo>
                    <a:cubicBezTo>
                      <a:pt x="6" y="0"/>
                      <a:pt x="6" y="5"/>
                      <a:pt x="9" y="9"/>
                    </a:cubicBezTo>
                    <a:cubicBezTo>
                      <a:pt x="4" y="9"/>
                      <a:pt x="0" y="5"/>
                      <a:pt x="1" y="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95" name="i$ļiḑé"/>
              <p:cNvSpPr/>
              <p:nvPr/>
            </p:nvSpPr>
            <p:spPr bwMode="auto">
              <a:xfrm>
                <a:off x="8146191" y="2715581"/>
                <a:ext cx="44992" cy="29994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9"/>
                  </a:cxn>
                  <a:cxn ang="0">
                    <a:pos x="10" y="0"/>
                  </a:cxn>
                  <a:cxn ang="0">
                    <a:pos x="36" y="16"/>
                  </a:cxn>
                  <a:cxn ang="0">
                    <a:pos x="19" y="24"/>
                  </a:cxn>
                  <a:cxn ang="0">
                    <a:pos x="9" y="24"/>
                  </a:cxn>
                </a:cxnLst>
                <a:rect l="0" t="0" r="r" b="b"/>
                <a:pathLst>
                  <a:path w="36" h="24">
                    <a:moveTo>
                      <a:pt x="9" y="24"/>
                    </a:moveTo>
                    <a:cubicBezTo>
                      <a:pt x="5" y="24"/>
                      <a:pt x="0" y="14"/>
                      <a:pt x="0" y="9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21" y="0"/>
                      <a:pt x="25" y="12"/>
                      <a:pt x="36" y="16"/>
                    </a:cubicBezTo>
                    <a:cubicBezTo>
                      <a:pt x="35" y="23"/>
                      <a:pt x="26" y="24"/>
                      <a:pt x="19" y="24"/>
                    </a:cubicBezTo>
                    <a:lnTo>
                      <a:pt x="9" y="24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96" name="ïşļïďe"/>
              <p:cNvSpPr/>
              <p:nvPr/>
            </p:nvSpPr>
            <p:spPr bwMode="auto">
              <a:xfrm>
                <a:off x="8713093" y="2559614"/>
                <a:ext cx="25496" cy="14997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5"/>
                  </a:cxn>
                  <a:cxn ang="0">
                    <a:pos x="20" y="5"/>
                  </a:cxn>
                  <a:cxn ang="0">
                    <a:pos x="6" y="12"/>
                  </a:cxn>
                </a:cxnLst>
                <a:rect l="0" t="0" r="r" b="b"/>
                <a:pathLst>
                  <a:path w="20" h="12">
                    <a:moveTo>
                      <a:pt x="6" y="12"/>
                    </a:moveTo>
                    <a:cubicBezTo>
                      <a:pt x="2" y="12"/>
                      <a:pt x="0" y="8"/>
                      <a:pt x="0" y="5"/>
                    </a:cubicBezTo>
                    <a:cubicBezTo>
                      <a:pt x="0" y="3"/>
                      <a:pt x="3" y="1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7"/>
                      <a:pt x="10" y="12"/>
                      <a:pt x="6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97" name="íś1íďè"/>
              <p:cNvSpPr/>
              <p:nvPr/>
            </p:nvSpPr>
            <p:spPr bwMode="auto">
              <a:xfrm>
                <a:off x="8077202" y="3174485"/>
                <a:ext cx="103483" cy="100479"/>
              </a:xfrm>
              <a:custGeom>
                <a:avLst/>
                <a:gdLst/>
                <a:ahLst/>
                <a:cxnLst>
                  <a:cxn ang="0">
                    <a:pos x="4" y="67"/>
                  </a:cxn>
                  <a:cxn ang="0">
                    <a:pos x="0" y="62"/>
                  </a:cxn>
                  <a:cxn ang="0">
                    <a:pos x="8" y="54"/>
                  </a:cxn>
                  <a:cxn ang="0">
                    <a:pos x="8" y="51"/>
                  </a:cxn>
                  <a:cxn ang="0">
                    <a:pos x="4" y="49"/>
                  </a:cxn>
                  <a:cxn ang="0">
                    <a:pos x="28" y="13"/>
                  </a:cxn>
                  <a:cxn ang="0">
                    <a:pos x="41" y="0"/>
                  </a:cxn>
                  <a:cxn ang="0">
                    <a:pos x="44" y="4"/>
                  </a:cxn>
                  <a:cxn ang="0">
                    <a:pos x="32" y="27"/>
                  </a:cxn>
                  <a:cxn ang="0">
                    <a:pos x="32" y="31"/>
                  </a:cxn>
                  <a:cxn ang="0">
                    <a:pos x="39" y="27"/>
                  </a:cxn>
                  <a:cxn ang="0">
                    <a:pos x="46" y="29"/>
                  </a:cxn>
                  <a:cxn ang="0">
                    <a:pos x="44" y="32"/>
                  </a:cxn>
                  <a:cxn ang="0">
                    <a:pos x="44" y="36"/>
                  </a:cxn>
                  <a:cxn ang="0">
                    <a:pos x="52" y="36"/>
                  </a:cxn>
                  <a:cxn ang="0">
                    <a:pos x="52" y="38"/>
                  </a:cxn>
                  <a:cxn ang="0">
                    <a:pos x="57" y="36"/>
                  </a:cxn>
                  <a:cxn ang="0">
                    <a:pos x="70" y="36"/>
                  </a:cxn>
                  <a:cxn ang="0">
                    <a:pos x="69" y="51"/>
                  </a:cxn>
                  <a:cxn ang="0">
                    <a:pos x="74" y="49"/>
                  </a:cxn>
                  <a:cxn ang="0">
                    <a:pos x="70" y="56"/>
                  </a:cxn>
                  <a:cxn ang="0">
                    <a:pos x="73" y="63"/>
                  </a:cxn>
                  <a:cxn ang="0">
                    <a:pos x="79" y="60"/>
                  </a:cxn>
                  <a:cxn ang="0">
                    <a:pos x="82" y="70"/>
                  </a:cxn>
                  <a:cxn ang="0">
                    <a:pos x="75" y="80"/>
                  </a:cxn>
                  <a:cxn ang="0">
                    <a:pos x="71" y="75"/>
                  </a:cxn>
                  <a:cxn ang="0">
                    <a:pos x="67" y="74"/>
                  </a:cxn>
                  <a:cxn ang="0">
                    <a:pos x="63" y="62"/>
                  </a:cxn>
                  <a:cxn ang="0">
                    <a:pos x="50" y="74"/>
                  </a:cxn>
                  <a:cxn ang="0">
                    <a:pos x="47" y="74"/>
                  </a:cxn>
                  <a:cxn ang="0">
                    <a:pos x="52" y="67"/>
                  </a:cxn>
                  <a:cxn ang="0">
                    <a:pos x="40" y="65"/>
                  </a:cxn>
                  <a:cxn ang="0">
                    <a:pos x="31" y="67"/>
                  </a:cxn>
                  <a:cxn ang="0">
                    <a:pos x="18" y="64"/>
                  </a:cxn>
                  <a:cxn ang="0">
                    <a:pos x="4" y="67"/>
                  </a:cxn>
                </a:cxnLst>
                <a:rect l="0" t="0" r="r" b="b"/>
                <a:pathLst>
                  <a:path w="82" h="80">
                    <a:moveTo>
                      <a:pt x="4" y="67"/>
                    </a:moveTo>
                    <a:cubicBezTo>
                      <a:pt x="2" y="67"/>
                      <a:pt x="0" y="64"/>
                      <a:pt x="0" y="62"/>
                    </a:cubicBezTo>
                    <a:cubicBezTo>
                      <a:pt x="0" y="61"/>
                      <a:pt x="8" y="55"/>
                      <a:pt x="8" y="54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6" y="51"/>
                      <a:pt x="5" y="51"/>
                      <a:pt x="4" y="49"/>
                    </a:cubicBezTo>
                    <a:cubicBezTo>
                      <a:pt x="17" y="43"/>
                      <a:pt x="21" y="23"/>
                      <a:pt x="28" y="13"/>
                    </a:cubicBezTo>
                    <a:cubicBezTo>
                      <a:pt x="32" y="7"/>
                      <a:pt x="34" y="0"/>
                      <a:pt x="41" y="0"/>
                    </a:cubicBezTo>
                    <a:cubicBezTo>
                      <a:pt x="43" y="0"/>
                      <a:pt x="44" y="3"/>
                      <a:pt x="44" y="4"/>
                    </a:cubicBezTo>
                    <a:cubicBezTo>
                      <a:pt x="44" y="14"/>
                      <a:pt x="35" y="19"/>
                      <a:pt x="32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6" y="30"/>
                      <a:pt x="36" y="27"/>
                      <a:pt x="39" y="27"/>
                    </a:cubicBezTo>
                    <a:cubicBezTo>
                      <a:pt x="42" y="27"/>
                      <a:pt x="44" y="28"/>
                      <a:pt x="46" y="29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8"/>
                      <a:pt x="52" y="3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2" y="37"/>
                      <a:pt x="68" y="37"/>
                      <a:pt x="70" y="36"/>
                    </a:cubicBezTo>
                    <a:cubicBezTo>
                      <a:pt x="70" y="40"/>
                      <a:pt x="69" y="44"/>
                      <a:pt x="69" y="51"/>
                    </a:cubicBezTo>
                    <a:cubicBezTo>
                      <a:pt x="70" y="50"/>
                      <a:pt x="73" y="49"/>
                      <a:pt x="74" y="49"/>
                    </a:cubicBezTo>
                    <a:cubicBezTo>
                      <a:pt x="74" y="53"/>
                      <a:pt x="70" y="54"/>
                      <a:pt x="70" y="56"/>
                    </a:cubicBezTo>
                    <a:cubicBezTo>
                      <a:pt x="70" y="58"/>
                      <a:pt x="73" y="60"/>
                      <a:pt x="73" y="63"/>
                    </a:cubicBezTo>
                    <a:cubicBezTo>
                      <a:pt x="77" y="63"/>
                      <a:pt x="76" y="62"/>
                      <a:pt x="79" y="60"/>
                    </a:cubicBezTo>
                    <a:cubicBezTo>
                      <a:pt x="79" y="66"/>
                      <a:pt x="82" y="65"/>
                      <a:pt x="82" y="70"/>
                    </a:cubicBezTo>
                    <a:cubicBezTo>
                      <a:pt x="82" y="75"/>
                      <a:pt x="79" y="80"/>
                      <a:pt x="75" y="80"/>
                    </a:cubicBezTo>
                    <a:cubicBezTo>
                      <a:pt x="72" y="80"/>
                      <a:pt x="71" y="77"/>
                      <a:pt x="71" y="75"/>
                    </a:cubicBezTo>
                    <a:cubicBezTo>
                      <a:pt x="69" y="75"/>
                      <a:pt x="69" y="74"/>
                      <a:pt x="67" y="74"/>
                    </a:cubicBezTo>
                    <a:cubicBezTo>
                      <a:pt x="64" y="74"/>
                      <a:pt x="66" y="66"/>
                      <a:pt x="63" y="62"/>
                    </a:cubicBezTo>
                    <a:cubicBezTo>
                      <a:pt x="59" y="67"/>
                      <a:pt x="55" y="74"/>
                      <a:pt x="50" y="74"/>
                    </a:cubicBezTo>
                    <a:cubicBezTo>
                      <a:pt x="49" y="74"/>
                      <a:pt x="47" y="75"/>
                      <a:pt x="47" y="74"/>
                    </a:cubicBezTo>
                    <a:cubicBezTo>
                      <a:pt x="47" y="70"/>
                      <a:pt x="51" y="70"/>
                      <a:pt x="52" y="67"/>
                    </a:cubicBezTo>
                    <a:cubicBezTo>
                      <a:pt x="48" y="67"/>
                      <a:pt x="42" y="70"/>
                      <a:pt x="40" y="65"/>
                    </a:cubicBezTo>
                    <a:cubicBezTo>
                      <a:pt x="37" y="66"/>
                      <a:pt x="34" y="67"/>
                      <a:pt x="31" y="67"/>
                    </a:cubicBezTo>
                    <a:cubicBezTo>
                      <a:pt x="25" y="67"/>
                      <a:pt x="23" y="64"/>
                      <a:pt x="18" y="64"/>
                    </a:cubicBezTo>
                    <a:cubicBezTo>
                      <a:pt x="11" y="64"/>
                      <a:pt x="9" y="67"/>
                      <a:pt x="4" y="6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99" name="îsḻîdé"/>
              <p:cNvSpPr/>
              <p:nvPr/>
            </p:nvSpPr>
            <p:spPr bwMode="auto">
              <a:xfrm>
                <a:off x="7717265" y="3142991"/>
                <a:ext cx="19497" cy="899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7"/>
                  </a:cxn>
                  <a:cxn ang="0">
                    <a:pos x="12" y="7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7" y="0"/>
                      <a:pt x="15" y="1"/>
                      <a:pt x="15" y="7"/>
                    </a:cubicBezTo>
                    <a:cubicBezTo>
                      <a:pt x="15" y="8"/>
                      <a:pt x="13" y="7"/>
                      <a:pt x="12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00" name="ïşḷíḋe"/>
              <p:cNvSpPr/>
              <p:nvPr/>
            </p:nvSpPr>
            <p:spPr bwMode="auto">
              <a:xfrm>
                <a:off x="6983891" y="3195481"/>
                <a:ext cx="74987" cy="4799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6" y="0"/>
                  </a:cxn>
                  <a:cxn ang="0">
                    <a:pos x="18" y="6"/>
                  </a:cxn>
                  <a:cxn ang="0">
                    <a:pos x="59" y="34"/>
                  </a:cxn>
                  <a:cxn ang="0">
                    <a:pos x="59" y="38"/>
                  </a:cxn>
                  <a:cxn ang="0">
                    <a:pos x="55" y="38"/>
                  </a:cxn>
                  <a:cxn ang="0">
                    <a:pos x="22" y="22"/>
                  </a:cxn>
                  <a:cxn ang="0">
                    <a:pos x="27" y="17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59" h="38">
                    <a:moveTo>
                      <a:pt x="0" y="2"/>
                    </a:move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8" y="6"/>
                    </a:cubicBezTo>
                    <a:cubicBezTo>
                      <a:pt x="37" y="12"/>
                      <a:pt x="48" y="23"/>
                      <a:pt x="59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8" y="38"/>
                      <a:pt x="56" y="38"/>
                      <a:pt x="55" y="38"/>
                    </a:cubicBezTo>
                    <a:cubicBezTo>
                      <a:pt x="45" y="38"/>
                      <a:pt x="29" y="26"/>
                      <a:pt x="22" y="22"/>
                    </a:cubicBezTo>
                    <a:cubicBezTo>
                      <a:pt x="23" y="19"/>
                      <a:pt x="25" y="19"/>
                      <a:pt x="27" y="17"/>
                    </a:cubicBezTo>
                    <a:cubicBezTo>
                      <a:pt x="18" y="17"/>
                      <a:pt x="6" y="13"/>
                      <a:pt x="4" y="8"/>
                    </a:cubicBezTo>
                    <a:cubicBezTo>
                      <a:pt x="6" y="7"/>
                      <a:pt x="8" y="5"/>
                      <a:pt x="8" y="4"/>
                    </a:cubicBezTo>
                    <a:cubicBezTo>
                      <a:pt x="6" y="3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01" name="îṧlídè"/>
              <p:cNvSpPr/>
              <p:nvPr/>
            </p:nvSpPr>
            <p:spPr bwMode="auto">
              <a:xfrm>
                <a:off x="6910404" y="3124995"/>
                <a:ext cx="26995" cy="37493"/>
              </a:xfrm>
              <a:custGeom>
                <a:avLst/>
                <a:gdLst/>
                <a:ahLst/>
                <a:cxnLst>
                  <a:cxn ang="0">
                    <a:pos x="5" y="12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10" y="3"/>
                  </a:cxn>
                  <a:cxn ang="0">
                    <a:pos x="7" y="8"/>
                  </a:cxn>
                  <a:cxn ang="0">
                    <a:pos x="13" y="3"/>
                  </a:cxn>
                  <a:cxn ang="0">
                    <a:pos x="13" y="12"/>
                  </a:cxn>
                  <a:cxn ang="0">
                    <a:pos x="15" y="18"/>
                  </a:cxn>
                  <a:cxn ang="0">
                    <a:pos x="13" y="22"/>
                  </a:cxn>
                  <a:cxn ang="0">
                    <a:pos x="17" y="30"/>
                  </a:cxn>
                  <a:cxn ang="0">
                    <a:pos x="10" y="22"/>
                  </a:cxn>
                  <a:cxn ang="0">
                    <a:pos x="12" y="17"/>
                  </a:cxn>
                  <a:cxn ang="0">
                    <a:pos x="5" y="12"/>
                  </a:cxn>
                </a:cxnLst>
                <a:rect l="0" t="0" r="r" b="b"/>
                <a:pathLst>
                  <a:path w="21" h="30">
                    <a:moveTo>
                      <a:pt x="5" y="12"/>
                    </a:moveTo>
                    <a:cubicBezTo>
                      <a:pt x="3" y="12"/>
                      <a:pt x="2" y="6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6" y="3"/>
                      <a:pt x="10" y="3"/>
                    </a:cubicBezTo>
                    <a:cubicBezTo>
                      <a:pt x="10" y="4"/>
                      <a:pt x="5" y="8"/>
                      <a:pt x="7" y="8"/>
                    </a:cubicBezTo>
                    <a:cubicBezTo>
                      <a:pt x="10" y="8"/>
                      <a:pt x="12" y="5"/>
                      <a:pt x="13" y="3"/>
                    </a:cubicBezTo>
                    <a:cubicBezTo>
                      <a:pt x="14" y="5"/>
                      <a:pt x="13" y="8"/>
                      <a:pt x="13" y="12"/>
                    </a:cubicBezTo>
                    <a:cubicBezTo>
                      <a:pt x="13" y="15"/>
                      <a:pt x="15" y="15"/>
                      <a:pt x="15" y="18"/>
                    </a:cubicBezTo>
                    <a:cubicBezTo>
                      <a:pt x="15" y="19"/>
                      <a:pt x="13" y="20"/>
                      <a:pt x="13" y="22"/>
                    </a:cubicBezTo>
                    <a:cubicBezTo>
                      <a:pt x="13" y="24"/>
                      <a:pt x="21" y="30"/>
                      <a:pt x="17" y="30"/>
                    </a:cubicBezTo>
                    <a:cubicBezTo>
                      <a:pt x="13" y="30"/>
                      <a:pt x="10" y="26"/>
                      <a:pt x="10" y="22"/>
                    </a:cubicBezTo>
                    <a:cubicBezTo>
                      <a:pt x="10" y="19"/>
                      <a:pt x="12" y="18"/>
                      <a:pt x="12" y="17"/>
                    </a:cubicBezTo>
                    <a:cubicBezTo>
                      <a:pt x="9" y="16"/>
                      <a:pt x="8" y="12"/>
                      <a:pt x="5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02" name="ïṧ1íḓè"/>
              <p:cNvSpPr/>
              <p:nvPr/>
            </p:nvSpPr>
            <p:spPr bwMode="auto">
              <a:xfrm>
                <a:off x="6571462" y="3041013"/>
                <a:ext cx="32994" cy="22496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7" y="0"/>
                  </a:cxn>
                  <a:cxn ang="0">
                    <a:pos x="27" y="6"/>
                  </a:cxn>
                  <a:cxn ang="0">
                    <a:pos x="10" y="18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21" y="0"/>
                  </a:cxn>
                </a:cxnLst>
                <a:rect l="0" t="0" r="r" b="b"/>
                <a:pathLst>
                  <a:path w="27" h="18">
                    <a:moveTo>
                      <a:pt x="21" y="0"/>
                    </a:moveTo>
                    <a:cubicBezTo>
                      <a:pt x="25" y="0"/>
                      <a:pt x="25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9" y="10"/>
                      <a:pt x="16" y="13"/>
                      <a:pt x="10" y="18"/>
                    </a:cubicBezTo>
                    <a:cubicBezTo>
                      <a:pt x="6" y="15"/>
                      <a:pt x="3" y="15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5"/>
                      <a:pt x="14" y="0"/>
                      <a:pt x="2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03" name="ïšlïdé"/>
              <p:cNvSpPr/>
              <p:nvPr/>
            </p:nvSpPr>
            <p:spPr bwMode="auto">
              <a:xfrm>
                <a:off x="7996216" y="3207478"/>
                <a:ext cx="40493" cy="20996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32" y="14"/>
                  </a:cxn>
                  <a:cxn ang="0">
                    <a:pos x="0" y="3"/>
                  </a:cxn>
                  <a:cxn ang="0">
                    <a:pos x="26" y="17"/>
                  </a:cxn>
                </a:cxnLst>
                <a:rect l="0" t="0" r="r" b="b"/>
                <a:pathLst>
                  <a:path w="32" h="17">
                    <a:moveTo>
                      <a:pt x="26" y="17"/>
                    </a:moveTo>
                    <a:cubicBezTo>
                      <a:pt x="29" y="17"/>
                      <a:pt x="30" y="16"/>
                      <a:pt x="32" y="14"/>
                    </a:cubicBezTo>
                    <a:cubicBezTo>
                      <a:pt x="22" y="9"/>
                      <a:pt x="14" y="0"/>
                      <a:pt x="0" y="3"/>
                    </a:cubicBezTo>
                    <a:cubicBezTo>
                      <a:pt x="6" y="7"/>
                      <a:pt x="18" y="17"/>
                      <a:pt x="26" y="1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04" name="íṣ1íḍè"/>
              <p:cNvSpPr/>
              <p:nvPr/>
            </p:nvSpPr>
            <p:spPr bwMode="auto">
              <a:xfrm>
                <a:off x="7999216" y="3270465"/>
                <a:ext cx="29995" cy="1949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1" y="7"/>
                  </a:cxn>
                  <a:cxn ang="0">
                    <a:pos x="24" y="7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24" h="15">
                    <a:moveTo>
                      <a:pt x="1" y="0"/>
                    </a:moveTo>
                    <a:cubicBezTo>
                      <a:pt x="4" y="4"/>
                      <a:pt x="7" y="6"/>
                      <a:pt x="11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9"/>
                      <a:pt x="24" y="10"/>
                    </a:cubicBezTo>
                    <a:cubicBezTo>
                      <a:pt x="24" y="12"/>
                      <a:pt x="20" y="15"/>
                      <a:pt x="19" y="15"/>
                    </a:cubicBezTo>
                    <a:cubicBezTo>
                      <a:pt x="16" y="15"/>
                      <a:pt x="0" y="6"/>
                      <a:pt x="0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05" name="îśḻïdê"/>
              <p:cNvSpPr/>
              <p:nvPr/>
            </p:nvSpPr>
            <p:spPr bwMode="auto">
              <a:xfrm>
                <a:off x="8044208" y="3270465"/>
                <a:ext cx="20996" cy="25495"/>
              </a:xfrm>
              <a:custGeom>
                <a:avLst/>
                <a:gdLst/>
                <a:ahLst/>
                <a:cxnLst>
                  <a:cxn ang="0">
                    <a:pos x="17" y="12"/>
                  </a:cxn>
                  <a:cxn ang="0">
                    <a:pos x="17" y="15"/>
                  </a:cxn>
                  <a:cxn ang="0">
                    <a:pos x="7" y="20"/>
                  </a:cxn>
                  <a:cxn ang="0">
                    <a:pos x="0" y="15"/>
                  </a:cxn>
                  <a:cxn ang="0">
                    <a:pos x="10" y="0"/>
                  </a:cxn>
                  <a:cxn ang="0">
                    <a:pos x="14" y="5"/>
                  </a:cxn>
                  <a:cxn ang="0">
                    <a:pos x="17" y="12"/>
                  </a:cxn>
                </a:cxnLst>
                <a:rect l="0" t="0" r="r" b="b"/>
                <a:pathLst>
                  <a:path w="17" h="20">
                    <a:moveTo>
                      <a:pt x="17" y="12"/>
                    </a:moveTo>
                    <a:cubicBezTo>
                      <a:pt x="17" y="12"/>
                      <a:pt x="17" y="14"/>
                      <a:pt x="17" y="15"/>
                    </a:cubicBezTo>
                    <a:cubicBezTo>
                      <a:pt x="17" y="18"/>
                      <a:pt x="12" y="20"/>
                      <a:pt x="7" y="20"/>
                    </a:cubicBezTo>
                    <a:cubicBezTo>
                      <a:pt x="3" y="20"/>
                      <a:pt x="0" y="18"/>
                      <a:pt x="0" y="15"/>
                    </a:cubicBezTo>
                    <a:cubicBezTo>
                      <a:pt x="0" y="13"/>
                      <a:pt x="6" y="2"/>
                      <a:pt x="10" y="0"/>
                    </a:cubicBezTo>
                    <a:cubicBezTo>
                      <a:pt x="11" y="2"/>
                      <a:pt x="14" y="3"/>
                      <a:pt x="14" y="5"/>
                    </a:cubicBezTo>
                    <a:cubicBezTo>
                      <a:pt x="14" y="9"/>
                      <a:pt x="7" y="12"/>
                      <a:pt x="17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06" name="ís1iḓe"/>
              <p:cNvSpPr/>
              <p:nvPr/>
            </p:nvSpPr>
            <p:spPr bwMode="auto">
              <a:xfrm>
                <a:off x="6373496" y="2981025"/>
                <a:ext cx="25496" cy="11997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13" y="1"/>
                  </a:cxn>
                  <a:cxn ang="0">
                    <a:pos x="20" y="9"/>
                  </a:cxn>
                  <a:cxn ang="0">
                    <a:pos x="5" y="9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20" h="9">
                    <a:moveTo>
                      <a:pt x="6" y="4"/>
                    </a:moveTo>
                    <a:cubicBezTo>
                      <a:pt x="8" y="0"/>
                      <a:pt x="10" y="1"/>
                      <a:pt x="13" y="1"/>
                    </a:cubicBezTo>
                    <a:cubicBezTo>
                      <a:pt x="18" y="1"/>
                      <a:pt x="19" y="4"/>
                      <a:pt x="20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7"/>
                      <a:pt x="1" y="6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07" name="iŝ1îḑè"/>
              <p:cNvSpPr/>
              <p:nvPr/>
            </p:nvSpPr>
            <p:spPr bwMode="auto">
              <a:xfrm>
                <a:off x="9183930" y="3068044"/>
                <a:ext cx="25496" cy="37493"/>
              </a:xfrm>
              <a:custGeom>
                <a:avLst/>
                <a:gdLst/>
                <a:ahLst/>
                <a:cxnLst>
                  <a:cxn ang="0">
                    <a:pos x="3" y="27"/>
                  </a:cxn>
                  <a:cxn ang="0">
                    <a:pos x="9" y="21"/>
                  </a:cxn>
                  <a:cxn ang="0">
                    <a:pos x="0" y="14"/>
                  </a:cxn>
                  <a:cxn ang="0">
                    <a:pos x="9" y="0"/>
                  </a:cxn>
                  <a:cxn ang="0">
                    <a:pos x="20" y="12"/>
                  </a:cxn>
                  <a:cxn ang="0">
                    <a:pos x="6" y="30"/>
                  </a:cxn>
                  <a:cxn ang="0">
                    <a:pos x="0" y="27"/>
                  </a:cxn>
                  <a:cxn ang="0">
                    <a:pos x="2" y="25"/>
                  </a:cxn>
                  <a:cxn ang="0">
                    <a:pos x="3" y="27"/>
                  </a:cxn>
                </a:cxnLst>
                <a:rect l="0" t="0" r="r" b="b"/>
                <a:pathLst>
                  <a:path w="20" h="30">
                    <a:moveTo>
                      <a:pt x="3" y="27"/>
                    </a:moveTo>
                    <a:cubicBezTo>
                      <a:pt x="6" y="26"/>
                      <a:pt x="9" y="23"/>
                      <a:pt x="9" y="21"/>
                    </a:cubicBezTo>
                    <a:cubicBezTo>
                      <a:pt x="5" y="20"/>
                      <a:pt x="0" y="16"/>
                      <a:pt x="0" y="14"/>
                    </a:cubicBezTo>
                    <a:cubicBezTo>
                      <a:pt x="0" y="12"/>
                      <a:pt x="5" y="0"/>
                      <a:pt x="9" y="0"/>
                    </a:cubicBezTo>
                    <a:cubicBezTo>
                      <a:pt x="17" y="0"/>
                      <a:pt x="18" y="4"/>
                      <a:pt x="20" y="12"/>
                    </a:cubicBezTo>
                    <a:cubicBezTo>
                      <a:pt x="12" y="14"/>
                      <a:pt x="16" y="30"/>
                      <a:pt x="6" y="30"/>
                    </a:cubicBezTo>
                    <a:cubicBezTo>
                      <a:pt x="3" y="30"/>
                      <a:pt x="1" y="27"/>
                      <a:pt x="0" y="27"/>
                    </a:cubicBezTo>
                    <a:cubicBezTo>
                      <a:pt x="1" y="26"/>
                      <a:pt x="2" y="25"/>
                      <a:pt x="2" y="25"/>
                    </a:cubicBezTo>
                    <a:lnTo>
                      <a:pt x="3" y="2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10" name="ïśľïḓê"/>
              <p:cNvSpPr/>
              <p:nvPr/>
            </p:nvSpPr>
            <p:spPr bwMode="auto">
              <a:xfrm>
                <a:off x="9174931" y="2400669"/>
                <a:ext cx="221957" cy="121478"/>
              </a:xfrm>
              <a:custGeom>
                <a:avLst/>
                <a:gdLst/>
                <a:ahLst/>
                <a:cxnLst>
                  <a:cxn ang="0">
                    <a:pos x="148" y="79"/>
                  </a:cxn>
                  <a:cxn ang="0">
                    <a:pos x="148" y="71"/>
                  </a:cxn>
                  <a:cxn ang="0">
                    <a:pos x="128" y="71"/>
                  </a:cxn>
                  <a:cxn ang="0">
                    <a:pos x="135" y="58"/>
                  </a:cxn>
                  <a:cxn ang="0">
                    <a:pos x="126" y="46"/>
                  </a:cxn>
                  <a:cxn ang="0">
                    <a:pos x="132" y="45"/>
                  </a:cxn>
                  <a:cxn ang="0">
                    <a:pos x="121" y="38"/>
                  </a:cxn>
                  <a:cxn ang="0">
                    <a:pos x="97" y="69"/>
                  </a:cxn>
                  <a:cxn ang="0">
                    <a:pos x="90" y="73"/>
                  </a:cxn>
                  <a:cxn ang="0">
                    <a:pos x="78" y="97"/>
                  </a:cxn>
                  <a:cxn ang="0">
                    <a:pos x="43" y="69"/>
                  </a:cxn>
                  <a:cxn ang="0">
                    <a:pos x="60" y="70"/>
                  </a:cxn>
                  <a:cxn ang="0">
                    <a:pos x="74" y="66"/>
                  </a:cxn>
                  <a:cxn ang="0">
                    <a:pos x="54" y="64"/>
                  </a:cxn>
                  <a:cxn ang="0">
                    <a:pos x="38" y="58"/>
                  </a:cxn>
                  <a:cxn ang="0">
                    <a:pos x="50" y="54"/>
                  </a:cxn>
                  <a:cxn ang="0">
                    <a:pos x="72" y="43"/>
                  </a:cxn>
                  <a:cxn ang="0">
                    <a:pos x="61" y="43"/>
                  </a:cxn>
                  <a:cxn ang="0">
                    <a:pos x="54" y="39"/>
                  </a:cxn>
                  <a:cxn ang="0">
                    <a:pos x="51" y="39"/>
                  </a:cxn>
                  <a:cxn ang="0">
                    <a:pos x="38" y="51"/>
                  </a:cxn>
                  <a:cxn ang="0">
                    <a:pos x="23" y="44"/>
                  </a:cxn>
                  <a:cxn ang="0">
                    <a:pos x="27" y="43"/>
                  </a:cxn>
                  <a:cxn ang="0">
                    <a:pos x="15" y="28"/>
                  </a:cxn>
                  <a:cxn ang="0">
                    <a:pos x="11" y="26"/>
                  </a:cxn>
                  <a:cxn ang="0">
                    <a:pos x="0" y="16"/>
                  </a:cxn>
                  <a:cxn ang="0">
                    <a:pos x="16" y="5"/>
                  </a:cxn>
                  <a:cxn ang="0">
                    <a:pos x="38" y="7"/>
                  </a:cxn>
                  <a:cxn ang="0">
                    <a:pos x="32" y="13"/>
                  </a:cxn>
                  <a:cxn ang="0">
                    <a:pos x="44" y="20"/>
                  </a:cxn>
                  <a:cxn ang="0">
                    <a:pos x="41" y="14"/>
                  </a:cxn>
                  <a:cxn ang="0">
                    <a:pos x="49" y="7"/>
                  </a:cxn>
                  <a:cxn ang="0">
                    <a:pos x="68" y="26"/>
                  </a:cxn>
                  <a:cxn ang="0">
                    <a:pos x="63" y="7"/>
                  </a:cxn>
                  <a:cxn ang="0">
                    <a:pos x="72" y="0"/>
                  </a:cxn>
                  <a:cxn ang="0">
                    <a:pos x="90" y="9"/>
                  </a:cxn>
                  <a:cxn ang="0">
                    <a:pos x="88" y="18"/>
                  </a:cxn>
                  <a:cxn ang="0">
                    <a:pos x="96" y="12"/>
                  </a:cxn>
                  <a:cxn ang="0">
                    <a:pos x="102" y="23"/>
                  </a:cxn>
                  <a:cxn ang="0">
                    <a:pos x="106" y="23"/>
                  </a:cxn>
                  <a:cxn ang="0">
                    <a:pos x="141" y="41"/>
                  </a:cxn>
                  <a:cxn ang="0">
                    <a:pos x="137" y="42"/>
                  </a:cxn>
                  <a:cxn ang="0">
                    <a:pos x="145" y="42"/>
                  </a:cxn>
                  <a:cxn ang="0">
                    <a:pos x="145" y="49"/>
                  </a:cxn>
                  <a:cxn ang="0">
                    <a:pos x="159" y="49"/>
                  </a:cxn>
                  <a:cxn ang="0">
                    <a:pos x="176" y="64"/>
                  </a:cxn>
                  <a:cxn ang="0">
                    <a:pos x="148" y="79"/>
                  </a:cxn>
                </a:cxnLst>
                <a:rect l="0" t="0" r="r" b="b"/>
                <a:pathLst>
                  <a:path w="176" h="97">
                    <a:moveTo>
                      <a:pt x="148" y="79"/>
                    </a:moveTo>
                    <a:cubicBezTo>
                      <a:pt x="147" y="76"/>
                      <a:pt x="147" y="74"/>
                      <a:pt x="148" y="71"/>
                    </a:cubicBezTo>
                    <a:cubicBezTo>
                      <a:pt x="143" y="71"/>
                      <a:pt x="134" y="71"/>
                      <a:pt x="128" y="71"/>
                    </a:cubicBezTo>
                    <a:cubicBezTo>
                      <a:pt x="129" y="63"/>
                      <a:pt x="134" y="65"/>
                      <a:pt x="135" y="58"/>
                    </a:cubicBezTo>
                    <a:cubicBezTo>
                      <a:pt x="132" y="57"/>
                      <a:pt x="128" y="49"/>
                      <a:pt x="126" y="46"/>
                    </a:cubicBezTo>
                    <a:cubicBezTo>
                      <a:pt x="128" y="45"/>
                      <a:pt x="130" y="45"/>
                      <a:pt x="132" y="45"/>
                    </a:cubicBezTo>
                    <a:cubicBezTo>
                      <a:pt x="125" y="44"/>
                      <a:pt x="121" y="38"/>
                      <a:pt x="121" y="38"/>
                    </a:cubicBezTo>
                    <a:cubicBezTo>
                      <a:pt x="106" y="38"/>
                      <a:pt x="102" y="58"/>
                      <a:pt x="97" y="69"/>
                    </a:cubicBezTo>
                    <a:cubicBezTo>
                      <a:pt x="96" y="72"/>
                      <a:pt x="93" y="71"/>
                      <a:pt x="90" y="73"/>
                    </a:cubicBezTo>
                    <a:cubicBezTo>
                      <a:pt x="83" y="79"/>
                      <a:pt x="84" y="91"/>
                      <a:pt x="78" y="97"/>
                    </a:cubicBezTo>
                    <a:cubicBezTo>
                      <a:pt x="67" y="90"/>
                      <a:pt x="43" y="84"/>
                      <a:pt x="43" y="69"/>
                    </a:cubicBezTo>
                    <a:cubicBezTo>
                      <a:pt x="49" y="68"/>
                      <a:pt x="60" y="70"/>
                      <a:pt x="60" y="70"/>
                    </a:cubicBezTo>
                    <a:cubicBezTo>
                      <a:pt x="64" y="66"/>
                      <a:pt x="69" y="67"/>
                      <a:pt x="74" y="66"/>
                    </a:cubicBezTo>
                    <a:cubicBezTo>
                      <a:pt x="72" y="64"/>
                      <a:pt x="57" y="64"/>
                      <a:pt x="54" y="64"/>
                    </a:cubicBezTo>
                    <a:cubicBezTo>
                      <a:pt x="49" y="64"/>
                      <a:pt x="38" y="69"/>
                      <a:pt x="38" y="58"/>
                    </a:cubicBezTo>
                    <a:cubicBezTo>
                      <a:pt x="38" y="54"/>
                      <a:pt x="48" y="54"/>
                      <a:pt x="50" y="54"/>
                    </a:cubicBezTo>
                    <a:cubicBezTo>
                      <a:pt x="56" y="52"/>
                      <a:pt x="68" y="47"/>
                      <a:pt x="72" y="43"/>
                    </a:cubicBezTo>
                    <a:cubicBezTo>
                      <a:pt x="66" y="43"/>
                      <a:pt x="63" y="43"/>
                      <a:pt x="61" y="43"/>
                    </a:cubicBezTo>
                    <a:cubicBezTo>
                      <a:pt x="60" y="43"/>
                      <a:pt x="56" y="40"/>
                      <a:pt x="54" y="39"/>
                    </a:cubicBezTo>
                    <a:cubicBezTo>
                      <a:pt x="53" y="39"/>
                      <a:pt x="52" y="39"/>
                      <a:pt x="51" y="39"/>
                    </a:cubicBezTo>
                    <a:cubicBezTo>
                      <a:pt x="47" y="41"/>
                      <a:pt x="47" y="51"/>
                      <a:pt x="38" y="51"/>
                    </a:cubicBezTo>
                    <a:cubicBezTo>
                      <a:pt x="31" y="51"/>
                      <a:pt x="26" y="48"/>
                      <a:pt x="23" y="44"/>
                    </a:cubicBezTo>
                    <a:cubicBezTo>
                      <a:pt x="25" y="43"/>
                      <a:pt x="26" y="43"/>
                      <a:pt x="27" y="43"/>
                    </a:cubicBezTo>
                    <a:cubicBezTo>
                      <a:pt x="19" y="39"/>
                      <a:pt x="13" y="35"/>
                      <a:pt x="15" y="28"/>
                    </a:cubicBezTo>
                    <a:cubicBezTo>
                      <a:pt x="13" y="28"/>
                      <a:pt x="12" y="26"/>
                      <a:pt x="11" y="26"/>
                    </a:cubicBezTo>
                    <a:cubicBezTo>
                      <a:pt x="8" y="26"/>
                      <a:pt x="3" y="19"/>
                      <a:pt x="0" y="16"/>
                    </a:cubicBezTo>
                    <a:cubicBezTo>
                      <a:pt x="2" y="14"/>
                      <a:pt x="11" y="5"/>
                      <a:pt x="16" y="5"/>
                    </a:cubicBezTo>
                    <a:cubicBezTo>
                      <a:pt x="23" y="5"/>
                      <a:pt x="27" y="5"/>
                      <a:pt x="38" y="7"/>
                    </a:cubicBezTo>
                    <a:cubicBezTo>
                      <a:pt x="35" y="10"/>
                      <a:pt x="34" y="11"/>
                      <a:pt x="32" y="13"/>
                    </a:cubicBezTo>
                    <a:cubicBezTo>
                      <a:pt x="37" y="17"/>
                      <a:pt x="41" y="17"/>
                      <a:pt x="44" y="20"/>
                    </a:cubicBezTo>
                    <a:cubicBezTo>
                      <a:pt x="42" y="19"/>
                      <a:pt x="41" y="17"/>
                      <a:pt x="41" y="14"/>
                    </a:cubicBezTo>
                    <a:cubicBezTo>
                      <a:pt x="41" y="10"/>
                      <a:pt x="45" y="7"/>
                      <a:pt x="49" y="7"/>
                    </a:cubicBezTo>
                    <a:cubicBezTo>
                      <a:pt x="60" y="7"/>
                      <a:pt x="57" y="22"/>
                      <a:pt x="68" y="26"/>
                    </a:cubicBezTo>
                    <a:cubicBezTo>
                      <a:pt x="66" y="19"/>
                      <a:pt x="63" y="15"/>
                      <a:pt x="63" y="7"/>
                    </a:cubicBezTo>
                    <a:cubicBezTo>
                      <a:pt x="63" y="0"/>
                      <a:pt x="66" y="0"/>
                      <a:pt x="72" y="0"/>
                    </a:cubicBezTo>
                    <a:cubicBezTo>
                      <a:pt x="78" y="0"/>
                      <a:pt x="90" y="4"/>
                      <a:pt x="90" y="9"/>
                    </a:cubicBezTo>
                    <a:cubicBezTo>
                      <a:pt x="90" y="12"/>
                      <a:pt x="88" y="15"/>
                      <a:pt x="88" y="18"/>
                    </a:cubicBezTo>
                    <a:cubicBezTo>
                      <a:pt x="92" y="16"/>
                      <a:pt x="93" y="12"/>
                      <a:pt x="96" y="12"/>
                    </a:cubicBezTo>
                    <a:cubicBezTo>
                      <a:pt x="103" y="12"/>
                      <a:pt x="102" y="19"/>
                      <a:pt x="102" y="23"/>
                    </a:cubicBezTo>
                    <a:cubicBezTo>
                      <a:pt x="103" y="23"/>
                      <a:pt x="105" y="23"/>
                      <a:pt x="106" y="23"/>
                    </a:cubicBezTo>
                    <a:cubicBezTo>
                      <a:pt x="113" y="23"/>
                      <a:pt x="137" y="36"/>
                      <a:pt x="141" y="41"/>
                    </a:cubicBezTo>
                    <a:cubicBezTo>
                      <a:pt x="140" y="42"/>
                      <a:pt x="138" y="42"/>
                      <a:pt x="137" y="42"/>
                    </a:cubicBezTo>
                    <a:cubicBezTo>
                      <a:pt x="140" y="43"/>
                      <a:pt x="142" y="42"/>
                      <a:pt x="145" y="42"/>
                    </a:cubicBezTo>
                    <a:cubicBezTo>
                      <a:pt x="146" y="44"/>
                      <a:pt x="146" y="47"/>
                      <a:pt x="145" y="49"/>
                    </a:cubicBezTo>
                    <a:cubicBezTo>
                      <a:pt x="151" y="49"/>
                      <a:pt x="154" y="49"/>
                      <a:pt x="159" y="49"/>
                    </a:cubicBezTo>
                    <a:cubicBezTo>
                      <a:pt x="159" y="62"/>
                      <a:pt x="172" y="59"/>
                      <a:pt x="176" y="64"/>
                    </a:cubicBezTo>
                    <a:cubicBezTo>
                      <a:pt x="164" y="68"/>
                      <a:pt x="159" y="76"/>
                      <a:pt x="148" y="7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11" name="îšḷidé"/>
              <p:cNvSpPr/>
              <p:nvPr/>
            </p:nvSpPr>
            <p:spPr bwMode="auto">
              <a:xfrm>
                <a:off x="9291909" y="2381172"/>
                <a:ext cx="142473" cy="52491"/>
              </a:xfrm>
              <a:custGeom>
                <a:avLst/>
                <a:gdLst/>
                <a:ahLst/>
                <a:cxnLst>
                  <a:cxn ang="0">
                    <a:pos x="114" y="19"/>
                  </a:cxn>
                  <a:cxn ang="0">
                    <a:pos x="69" y="41"/>
                  </a:cxn>
                  <a:cxn ang="0">
                    <a:pos x="54" y="34"/>
                  </a:cxn>
                  <a:cxn ang="0">
                    <a:pos x="28" y="34"/>
                  </a:cxn>
                  <a:cxn ang="0">
                    <a:pos x="23" y="26"/>
                  </a:cxn>
                  <a:cxn ang="0">
                    <a:pos x="32" y="26"/>
                  </a:cxn>
                  <a:cxn ang="0">
                    <a:pos x="43" y="24"/>
                  </a:cxn>
                  <a:cxn ang="0">
                    <a:pos x="22" y="23"/>
                  </a:cxn>
                  <a:cxn ang="0">
                    <a:pos x="6" y="18"/>
                  </a:cxn>
                  <a:cxn ang="0">
                    <a:pos x="0" y="7"/>
                  </a:cxn>
                  <a:cxn ang="0">
                    <a:pos x="6" y="7"/>
                  </a:cxn>
                  <a:cxn ang="0">
                    <a:pos x="15" y="8"/>
                  </a:cxn>
                  <a:cxn ang="0">
                    <a:pos x="15" y="6"/>
                  </a:cxn>
                  <a:cxn ang="0">
                    <a:pos x="23" y="6"/>
                  </a:cxn>
                  <a:cxn ang="0">
                    <a:pos x="21" y="2"/>
                  </a:cxn>
                  <a:cxn ang="0">
                    <a:pos x="33" y="2"/>
                  </a:cxn>
                  <a:cxn ang="0">
                    <a:pos x="51" y="11"/>
                  </a:cxn>
                  <a:cxn ang="0">
                    <a:pos x="62" y="0"/>
                  </a:cxn>
                  <a:cxn ang="0">
                    <a:pos x="67" y="0"/>
                  </a:cxn>
                  <a:cxn ang="0">
                    <a:pos x="67" y="12"/>
                  </a:cxn>
                  <a:cxn ang="0">
                    <a:pos x="80" y="7"/>
                  </a:cxn>
                  <a:cxn ang="0">
                    <a:pos x="95" y="7"/>
                  </a:cxn>
                  <a:cxn ang="0">
                    <a:pos x="114" y="19"/>
                  </a:cxn>
                </a:cxnLst>
                <a:rect l="0" t="0" r="r" b="b"/>
                <a:pathLst>
                  <a:path w="114" h="41">
                    <a:moveTo>
                      <a:pt x="114" y="19"/>
                    </a:moveTo>
                    <a:cubicBezTo>
                      <a:pt x="104" y="26"/>
                      <a:pt x="82" y="41"/>
                      <a:pt x="69" y="41"/>
                    </a:cubicBezTo>
                    <a:cubicBezTo>
                      <a:pt x="61" y="41"/>
                      <a:pt x="57" y="39"/>
                      <a:pt x="54" y="34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5" y="32"/>
                      <a:pt x="23" y="30"/>
                      <a:pt x="23" y="26"/>
                    </a:cubicBezTo>
                    <a:cubicBezTo>
                      <a:pt x="26" y="26"/>
                      <a:pt x="31" y="26"/>
                      <a:pt x="32" y="26"/>
                    </a:cubicBezTo>
                    <a:cubicBezTo>
                      <a:pt x="36" y="25"/>
                      <a:pt x="40" y="25"/>
                      <a:pt x="43" y="24"/>
                    </a:cubicBezTo>
                    <a:cubicBezTo>
                      <a:pt x="41" y="24"/>
                      <a:pt x="23" y="23"/>
                      <a:pt x="22" y="23"/>
                    </a:cubicBezTo>
                    <a:cubicBezTo>
                      <a:pt x="14" y="23"/>
                      <a:pt x="6" y="28"/>
                      <a:pt x="6" y="18"/>
                    </a:cubicBezTo>
                    <a:cubicBezTo>
                      <a:pt x="3" y="15"/>
                      <a:pt x="0" y="12"/>
                      <a:pt x="0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9" y="9"/>
                      <a:pt x="13" y="10"/>
                      <a:pt x="15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6" y="4"/>
                      <a:pt x="48" y="11"/>
                      <a:pt x="51" y="11"/>
                    </a:cubicBezTo>
                    <a:cubicBezTo>
                      <a:pt x="56" y="11"/>
                      <a:pt x="59" y="2"/>
                      <a:pt x="62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6"/>
                      <a:pt x="66" y="8"/>
                      <a:pt x="67" y="12"/>
                    </a:cubicBezTo>
                    <a:cubicBezTo>
                      <a:pt x="71" y="12"/>
                      <a:pt x="73" y="7"/>
                      <a:pt x="80" y="7"/>
                    </a:cubicBezTo>
                    <a:cubicBezTo>
                      <a:pt x="91" y="7"/>
                      <a:pt x="88" y="7"/>
                      <a:pt x="95" y="7"/>
                    </a:cubicBezTo>
                    <a:cubicBezTo>
                      <a:pt x="103" y="7"/>
                      <a:pt x="112" y="14"/>
                      <a:pt x="114" y="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12" name="iŝ1iḑè"/>
              <p:cNvSpPr/>
              <p:nvPr/>
            </p:nvSpPr>
            <p:spPr bwMode="auto">
              <a:xfrm>
                <a:off x="8853993" y="3092039"/>
                <a:ext cx="68987" cy="82485"/>
              </a:xfrm>
              <a:custGeom>
                <a:avLst/>
                <a:gdLst/>
                <a:ahLst/>
                <a:cxnLst>
                  <a:cxn ang="0">
                    <a:pos x="9" y="19"/>
                  </a:cxn>
                  <a:cxn ang="0">
                    <a:pos x="22" y="14"/>
                  </a:cxn>
                  <a:cxn ang="0">
                    <a:pos x="19" y="8"/>
                  </a:cxn>
                  <a:cxn ang="0">
                    <a:pos x="32" y="0"/>
                  </a:cxn>
                  <a:cxn ang="0">
                    <a:pos x="40" y="0"/>
                  </a:cxn>
                  <a:cxn ang="0">
                    <a:pos x="55" y="18"/>
                  </a:cxn>
                  <a:cxn ang="0">
                    <a:pos x="47" y="24"/>
                  </a:cxn>
                  <a:cxn ang="0">
                    <a:pos x="47" y="39"/>
                  </a:cxn>
                  <a:cxn ang="0">
                    <a:pos x="47" y="52"/>
                  </a:cxn>
                  <a:cxn ang="0">
                    <a:pos x="35" y="54"/>
                  </a:cxn>
                  <a:cxn ang="0">
                    <a:pos x="19" y="64"/>
                  </a:cxn>
                  <a:cxn ang="0">
                    <a:pos x="11" y="65"/>
                  </a:cxn>
                  <a:cxn ang="0">
                    <a:pos x="0" y="55"/>
                  </a:cxn>
                  <a:cxn ang="0">
                    <a:pos x="13" y="33"/>
                  </a:cxn>
                  <a:cxn ang="0">
                    <a:pos x="4" y="23"/>
                  </a:cxn>
                  <a:cxn ang="0">
                    <a:pos x="9" y="19"/>
                  </a:cxn>
                </a:cxnLst>
                <a:rect l="0" t="0" r="r" b="b"/>
                <a:pathLst>
                  <a:path w="55" h="65">
                    <a:moveTo>
                      <a:pt x="9" y="19"/>
                    </a:moveTo>
                    <a:cubicBezTo>
                      <a:pt x="12" y="19"/>
                      <a:pt x="19" y="16"/>
                      <a:pt x="22" y="14"/>
                    </a:cubicBezTo>
                    <a:cubicBezTo>
                      <a:pt x="20" y="11"/>
                      <a:pt x="19" y="10"/>
                      <a:pt x="19" y="8"/>
                    </a:cubicBezTo>
                    <a:cubicBezTo>
                      <a:pt x="19" y="5"/>
                      <a:pt x="28" y="0"/>
                      <a:pt x="32" y="0"/>
                    </a:cubicBezTo>
                    <a:cubicBezTo>
                      <a:pt x="35" y="0"/>
                      <a:pt x="37" y="0"/>
                      <a:pt x="40" y="0"/>
                    </a:cubicBezTo>
                    <a:cubicBezTo>
                      <a:pt x="50" y="0"/>
                      <a:pt x="55" y="10"/>
                      <a:pt x="55" y="18"/>
                    </a:cubicBezTo>
                    <a:cubicBezTo>
                      <a:pt x="55" y="21"/>
                      <a:pt x="47" y="21"/>
                      <a:pt x="47" y="24"/>
                    </a:cubicBezTo>
                    <a:cubicBezTo>
                      <a:pt x="47" y="27"/>
                      <a:pt x="47" y="39"/>
                      <a:pt x="47" y="39"/>
                    </a:cubicBezTo>
                    <a:cubicBezTo>
                      <a:pt x="47" y="43"/>
                      <a:pt x="50" y="48"/>
                      <a:pt x="47" y="52"/>
                    </a:cubicBezTo>
                    <a:cubicBezTo>
                      <a:pt x="44" y="54"/>
                      <a:pt x="40" y="54"/>
                      <a:pt x="35" y="54"/>
                    </a:cubicBezTo>
                    <a:cubicBezTo>
                      <a:pt x="28" y="54"/>
                      <a:pt x="23" y="61"/>
                      <a:pt x="19" y="64"/>
                    </a:cubicBezTo>
                    <a:cubicBezTo>
                      <a:pt x="17" y="65"/>
                      <a:pt x="13" y="65"/>
                      <a:pt x="11" y="65"/>
                    </a:cubicBezTo>
                    <a:cubicBezTo>
                      <a:pt x="6" y="65"/>
                      <a:pt x="0" y="60"/>
                      <a:pt x="0" y="55"/>
                    </a:cubicBezTo>
                    <a:cubicBezTo>
                      <a:pt x="0" y="44"/>
                      <a:pt x="11" y="43"/>
                      <a:pt x="13" y="33"/>
                    </a:cubicBezTo>
                    <a:cubicBezTo>
                      <a:pt x="8" y="30"/>
                      <a:pt x="4" y="28"/>
                      <a:pt x="4" y="23"/>
                    </a:cubicBezTo>
                    <a:cubicBezTo>
                      <a:pt x="4" y="18"/>
                      <a:pt x="8" y="19"/>
                      <a:pt x="9" y="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13" name="íŝ1îde"/>
              <p:cNvSpPr/>
              <p:nvPr/>
            </p:nvSpPr>
            <p:spPr bwMode="auto">
              <a:xfrm>
                <a:off x="8907983" y="3014054"/>
                <a:ext cx="131975" cy="191964"/>
              </a:xfrm>
              <a:custGeom>
                <a:avLst/>
                <a:gdLst/>
                <a:ahLst/>
                <a:cxnLst>
                  <a:cxn ang="0">
                    <a:pos x="96" y="102"/>
                  </a:cxn>
                  <a:cxn ang="0">
                    <a:pos x="91" y="128"/>
                  </a:cxn>
                  <a:cxn ang="0">
                    <a:pos x="100" y="133"/>
                  </a:cxn>
                  <a:cxn ang="0">
                    <a:pos x="70" y="139"/>
                  </a:cxn>
                  <a:cxn ang="0">
                    <a:pos x="39" y="141"/>
                  </a:cxn>
                  <a:cxn ang="0">
                    <a:pos x="26" y="148"/>
                  </a:cxn>
                  <a:cxn ang="0">
                    <a:pos x="16" y="152"/>
                  </a:cxn>
                  <a:cxn ang="0">
                    <a:pos x="32" y="133"/>
                  </a:cxn>
                  <a:cxn ang="0">
                    <a:pos x="46" y="124"/>
                  </a:cxn>
                  <a:cxn ang="0">
                    <a:pos x="26" y="123"/>
                  </a:cxn>
                  <a:cxn ang="0">
                    <a:pos x="19" y="123"/>
                  </a:cxn>
                  <a:cxn ang="0">
                    <a:pos x="28" y="96"/>
                  </a:cxn>
                  <a:cxn ang="0">
                    <a:pos x="48" y="81"/>
                  </a:cxn>
                  <a:cxn ang="0">
                    <a:pos x="40" y="70"/>
                  </a:cxn>
                  <a:cxn ang="0">
                    <a:pos x="26" y="72"/>
                  </a:cxn>
                  <a:cxn ang="0">
                    <a:pos x="23" y="59"/>
                  </a:cxn>
                  <a:cxn ang="0">
                    <a:pos x="16" y="49"/>
                  </a:cxn>
                  <a:cxn ang="0">
                    <a:pos x="12" y="55"/>
                  </a:cxn>
                  <a:cxn ang="0">
                    <a:pos x="14" y="45"/>
                  </a:cxn>
                  <a:cxn ang="0">
                    <a:pos x="8" y="38"/>
                  </a:cxn>
                  <a:cxn ang="0">
                    <a:pos x="11" y="29"/>
                  </a:cxn>
                  <a:cxn ang="0">
                    <a:pos x="8" y="20"/>
                  </a:cxn>
                  <a:cxn ang="0">
                    <a:pos x="12" y="21"/>
                  </a:cxn>
                  <a:cxn ang="0">
                    <a:pos x="16" y="14"/>
                  </a:cxn>
                  <a:cxn ang="0">
                    <a:pos x="25" y="0"/>
                  </a:cxn>
                  <a:cxn ang="0">
                    <a:pos x="42" y="4"/>
                  </a:cxn>
                  <a:cxn ang="0">
                    <a:pos x="33" y="19"/>
                  </a:cxn>
                  <a:cxn ang="0">
                    <a:pos x="47" y="46"/>
                  </a:cxn>
                  <a:cxn ang="0">
                    <a:pos x="53" y="50"/>
                  </a:cxn>
                  <a:cxn ang="0">
                    <a:pos x="84" y="89"/>
                  </a:cxn>
                  <a:cxn ang="0">
                    <a:pos x="87" y="102"/>
                  </a:cxn>
                  <a:cxn ang="0">
                    <a:pos x="92" y="102"/>
                  </a:cxn>
                </a:cxnLst>
                <a:rect l="0" t="0" r="r" b="b"/>
                <a:pathLst>
                  <a:path w="105" h="152">
                    <a:moveTo>
                      <a:pt x="90" y="103"/>
                    </a:moveTo>
                    <a:cubicBezTo>
                      <a:pt x="93" y="101"/>
                      <a:pt x="92" y="102"/>
                      <a:pt x="96" y="102"/>
                    </a:cubicBezTo>
                    <a:cubicBezTo>
                      <a:pt x="101" y="102"/>
                      <a:pt x="105" y="106"/>
                      <a:pt x="105" y="110"/>
                    </a:cubicBezTo>
                    <a:cubicBezTo>
                      <a:pt x="105" y="118"/>
                      <a:pt x="94" y="122"/>
                      <a:pt x="91" y="128"/>
                    </a:cubicBezTo>
                    <a:cubicBezTo>
                      <a:pt x="95" y="129"/>
                      <a:pt x="97" y="130"/>
                      <a:pt x="100" y="130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96" y="137"/>
                      <a:pt x="93" y="139"/>
                      <a:pt x="87" y="139"/>
                    </a:cubicBezTo>
                    <a:cubicBezTo>
                      <a:pt x="82" y="139"/>
                      <a:pt x="72" y="139"/>
                      <a:pt x="70" y="139"/>
                    </a:cubicBezTo>
                    <a:cubicBezTo>
                      <a:pt x="65" y="139"/>
                      <a:pt x="53" y="143"/>
                      <a:pt x="47" y="143"/>
                    </a:cubicBezTo>
                    <a:cubicBezTo>
                      <a:pt x="44" y="143"/>
                      <a:pt x="42" y="141"/>
                      <a:pt x="39" y="141"/>
                    </a:cubicBezTo>
                    <a:cubicBezTo>
                      <a:pt x="34" y="141"/>
                      <a:pt x="32" y="144"/>
                      <a:pt x="32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3" y="148"/>
                      <a:pt x="21" y="150"/>
                      <a:pt x="19" y="152"/>
                    </a:cubicBezTo>
                    <a:cubicBezTo>
                      <a:pt x="16" y="152"/>
                      <a:pt x="16" y="152"/>
                      <a:pt x="16" y="152"/>
                    </a:cubicBezTo>
                    <a:cubicBezTo>
                      <a:pt x="16" y="149"/>
                      <a:pt x="16" y="149"/>
                      <a:pt x="16" y="149"/>
                    </a:cubicBezTo>
                    <a:cubicBezTo>
                      <a:pt x="17" y="147"/>
                      <a:pt x="30" y="133"/>
                      <a:pt x="32" y="133"/>
                    </a:cubicBezTo>
                    <a:cubicBezTo>
                      <a:pt x="38" y="131"/>
                      <a:pt x="47" y="133"/>
                      <a:pt x="47" y="127"/>
                    </a:cubicBezTo>
                    <a:cubicBezTo>
                      <a:pt x="47" y="126"/>
                      <a:pt x="46" y="125"/>
                      <a:pt x="46" y="124"/>
                    </a:cubicBezTo>
                    <a:cubicBezTo>
                      <a:pt x="44" y="126"/>
                      <a:pt x="41" y="128"/>
                      <a:pt x="38" y="128"/>
                    </a:cubicBezTo>
                    <a:cubicBezTo>
                      <a:pt x="32" y="128"/>
                      <a:pt x="30" y="123"/>
                      <a:pt x="26" y="123"/>
                    </a:cubicBezTo>
                    <a:cubicBezTo>
                      <a:pt x="23" y="123"/>
                      <a:pt x="23" y="125"/>
                      <a:pt x="21" y="125"/>
                    </a:cubicBezTo>
                    <a:cubicBezTo>
                      <a:pt x="20" y="125"/>
                      <a:pt x="19" y="124"/>
                      <a:pt x="19" y="123"/>
                    </a:cubicBezTo>
                    <a:cubicBezTo>
                      <a:pt x="19" y="116"/>
                      <a:pt x="31" y="116"/>
                      <a:pt x="31" y="109"/>
                    </a:cubicBezTo>
                    <a:cubicBezTo>
                      <a:pt x="31" y="103"/>
                      <a:pt x="28" y="101"/>
                      <a:pt x="28" y="96"/>
                    </a:cubicBezTo>
                    <a:cubicBezTo>
                      <a:pt x="36" y="96"/>
                      <a:pt x="45" y="92"/>
                      <a:pt x="48" y="88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3" y="82"/>
                      <a:pt x="37" y="81"/>
                      <a:pt x="37" y="77"/>
                    </a:cubicBezTo>
                    <a:cubicBezTo>
                      <a:pt x="37" y="73"/>
                      <a:pt x="39" y="72"/>
                      <a:pt x="40" y="70"/>
                    </a:cubicBezTo>
                    <a:cubicBezTo>
                      <a:pt x="39" y="70"/>
                      <a:pt x="38" y="70"/>
                      <a:pt x="36" y="70"/>
                    </a:cubicBezTo>
                    <a:cubicBezTo>
                      <a:pt x="32" y="70"/>
                      <a:pt x="30" y="72"/>
                      <a:pt x="26" y="72"/>
                    </a:cubicBezTo>
                    <a:cubicBezTo>
                      <a:pt x="22" y="72"/>
                      <a:pt x="19" y="72"/>
                      <a:pt x="19" y="69"/>
                    </a:cubicBezTo>
                    <a:cubicBezTo>
                      <a:pt x="19" y="65"/>
                      <a:pt x="23" y="63"/>
                      <a:pt x="23" y="59"/>
                    </a:cubicBezTo>
                    <a:cubicBezTo>
                      <a:pt x="23" y="55"/>
                      <a:pt x="22" y="55"/>
                      <a:pt x="23" y="51"/>
                    </a:cubicBezTo>
                    <a:cubicBezTo>
                      <a:pt x="20" y="51"/>
                      <a:pt x="17" y="50"/>
                      <a:pt x="16" y="49"/>
                    </a:cubicBezTo>
                    <a:cubicBezTo>
                      <a:pt x="14" y="52"/>
                      <a:pt x="15" y="54"/>
                      <a:pt x="16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2"/>
                      <a:pt x="12" y="51"/>
                      <a:pt x="12" y="48"/>
                    </a:cubicBezTo>
                    <a:cubicBezTo>
                      <a:pt x="12" y="47"/>
                      <a:pt x="13" y="46"/>
                      <a:pt x="14" y="45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2" y="41"/>
                      <a:pt x="8" y="40"/>
                      <a:pt x="8" y="38"/>
                    </a:cubicBezTo>
                    <a:cubicBezTo>
                      <a:pt x="8" y="36"/>
                      <a:pt x="11" y="32"/>
                      <a:pt x="11" y="32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4" y="27"/>
                      <a:pt x="0" y="26"/>
                      <a:pt x="0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3"/>
                      <a:pt x="10" y="24"/>
                      <a:pt x="11" y="24"/>
                    </a:cubicBezTo>
                    <a:cubicBezTo>
                      <a:pt x="12" y="24"/>
                      <a:pt x="12" y="22"/>
                      <a:pt x="12" y="21"/>
                    </a:cubicBezTo>
                    <a:cubicBezTo>
                      <a:pt x="12" y="21"/>
                      <a:pt x="10" y="20"/>
                      <a:pt x="10" y="19"/>
                    </a:cubicBezTo>
                    <a:cubicBezTo>
                      <a:pt x="10" y="15"/>
                      <a:pt x="13" y="14"/>
                      <a:pt x="16" y="14"/>
                    </a:cubicBezTo>
                    <a:cubicBezTo>
                      <a:pt x="16" y="10"/>
                      <a:pt x="18" y="8"/>
                      <a:pt x="18" y="6"/>
                    </a:cubicBezTo>
                    <a:cubicBezTo>
                      <a:pt x="18" y="4"/>
                      <a:pt x="23" y="0"/>
                      <a:pt x="25" y="0"/>
                    </a:cubicBezTo>
                    <a:cubicBezTo>
                      <a:pt x="30" y="0"/>
                      <a:pt x="35" y="0"/>
                      <a:pt x="38" y="0"/>
                    </a:cubicBezTo>
                    <a:cubicBezTo>
                      <a:pt x="40" y="0"/>
                      <a:pt x="42" y="3"/>
                      <a:pt x="42" y="4"/>
                    </a:cubicBezTo>
                    <a:cubicBezTo>
                      <a:pt x="42" y="10"/>
                      <a:pt x="33" y="10"/>
                      <a:pt x="31" y="16"/>
                    </a:cubicBezTo>
                    <a:cubicBezTo>
                      <a:pt x="31" y="17"/>
                      <a:pt x="32" y="18"/>
                      <a:pt x="33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60" y="32"/>
                      <a:pt x="47" y="37"/>
                      <a:pt x="47" y="46"/>
                    </a:cubicBezTo>
                    <a:cubicBezTo>
                      <a:pt x="45" y="47"/>
                      <a:pt x="44" y="48"/>
                      <a:pt x="43" y="50"/>
                    </a:cubicBezTo>
                    <a:cubicBezTo>
                      <a:pt x="48" y="51"/>
                      <a:pt x="50" y="49"/>
                      <a:pt x="53" y="50"/>
                    </a:cubicBezTo>
                    <a:cubicBezTo>
                      <a:pt x="62" y="53"/>
                      <a:pt x="60" y="63"/>
                      <a:pt x="66" y="69"/>
                    </a:cubicBezTo>
                    <a:cubicBezTo>
                      <a:pt x="73" y="76"/>
                      <a:pt x="84" y="79"/>
                      <a:pt x="84" y="89"/>
                    </a:cubicBezTo>
                    <a:cubicBezTo>
                      <a:pt x="84" y="93"/>
                      <a:pt x="89" y="95"/>
                      <a:pt x="89" y="99"/>
                    </a:cubicBezTo>
                    <a:cubicBezTo>
                      <a:pt x="89" y="100"/>
                      <a:pt x="88" y="101"/>
                      <a:pt x="87" y="102"/>
                    </a:cubicBezTo>
                    <a:cubicBezTo>
                      <a:pt x="87" y="105"/>
                      <a:pt x="87" y="105"/>
                      <a:pt x="87" y="105"/>
                    </a:cubicBezTo>
                    <a:cubicBezTo>
                      <a:pt x="90" y="104"/>
                      <a:pt x="90" y="103"/>
                      <a:pt x="92" y="102"/>
                    </a:cubicBezTo>
                    <a:lnTo>
                      <a:pt x="90" y="10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14" name="işļîḑê"/>
              <p:cNvSpPr/>
              <p:nvPr/>
            </p:nvSpPr>
            <p:spPr bwMode="auto">
              <a:xfrm>
                <a:off x="9206426" y="3433975"/>
                <a:ext cx="43492" cy="2849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8"/>
                  </a:cxn>
                  <a:cxn ang="0">
                    <a:pos x="7" y="10"/>
                  </a:cxn>
                  <a:cxn ang="0">
                    <a:pos x="27" y="21"/>
                  </a:cxn>
                  <a:cxn ang="0">
                    <a:pos x="30" y="23"/>
                  </a:cxn>
                  <a:cxn ang="0">
                    <a:pos x="33" y="20"/>
                  </a:cxn>
                  <a:cxn ang="0">
                    <a:pos x="31" y="13"/>
                  </a:cxn>
                  <a:cxn ang="0">
                    <a:pos x="33" y="8"/>
                  </a:cxn>
                  <a:cxn ang="0">
                    <a:pos x="35" y="3"/>
                  </a:cxn>
                  <a:cxn ang="0">
                    <a:pos x="20" y="6"/>
                  </a:cxn>
                  <a:cxn ang="0">
                    <a:pos x="0" y="5"/>
                  </a:cxn>
                </a:cxnLst>
                <a:rect l="0" t="0" r="r" b="b"/>
                <a:pathLst>
                  <a:path w="35" h="23">
                    <a:moveTo>
                      <a:pt x="0" y="5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2" y="10"/>
                      <a:pt x="5" y="10"/>
                      <a:pt x="7" y="10"/>
                    </a:cubicBezTo>
                    <a:cubicBezTo>
                      <a:pt x="14" y="12"/>
                      <a:pt x="19" y="20"/>
                      <a:pt x="27" y="21"/>
                    </a:cubicBezTo>
                    <a:cubicBezTo>
                      <a:pt x="27" y="23"/>
                      <a:pt x="29" y="23"/>
                      <a:pt x="30" y="23"/>
                    </a:cubicBezTo>
                    <a:cubicBezTo>
                      <a:pt x="32" y="23"/>
                      <a:pt x="33" y="21"/>
                      <a:pt x="33" y="20"/>
                    </a:cubicBezTo>
                    <a:cubicBezTo>
                      <a:pt x="33" y="17"/>
                      <a:pt x="31" y="16"/>
                      <a:pt x="31" y="13"/>
                    </a:cubicBezTo>
                    <a:cubicBezTo>
                      <a:pt x="31" y="11"/>
                      <a:pt x="33" y="8"/>
                      <a:pt x="33" y="8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28" y="2"/>
                      <a:pt x="25" y="6"/>
                      <a:pt x="20" y="6"/>
                    </a:cubicBezTo>
                    <a:cubicBezTo>
                      <a:pt x="14" y="6"/>
                      <a:pt x="10" y="0"/>
                      <a:pt x="0" y="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15" name="ïs1ídè"/>
              <p:cNvSpPr/>
              <p:nvPr/>
            </p:nvSpPr>
            <p:spPr bwMode="auto">
              <a:xfrm>
                <a:off x="9144937" y="3346992"/>
                <a:ext cx="14997" cy="28495"/>
              </a:xfrm>
              <a:custGeom>
                <a:avLst/>
                <a:gdLst/>
                <a:ahLst/>
                <a:cxnLst>
                  <a:cxn ang="0">
                    <a:pos x="3" y="5"/>
                  </a:cxn>
                  <a:cxn ang="0">
                    <a:pos x="10" y="0"/>
                  </a:cxn>
                  <a:cxn ang="0">
                    <a:pos x="12" y="5"/>
                  </a:cxn>
                  <a:cxn ang="0">
                    <a:pos x="8" y="23"/>
                  </a:cxn>
                  <a:cxn ang="0">
                    <a:pos x="0" y="6"/>
                  </a:cxn>
                  <a:cxn ang="0">
                    <a:pos x="3" y="5"/>
                  </a:cxn>
                </a:cxnLst>
                <a:rect l="0" t="0" r="r" b="b"/>
                <a:pathLst>
                  <a:path w="12" h="23">
                    <a:moveTo>
                      <a:pt x="3" y="5"/>
                    </a:moveTo>
                    <a:cubicBezTo>
                      <a:pt x="6" y="5"/>
                      <a:pt x="8" y="1"/>
                      <a:pt x="10" y="0"/>
                    </a:cubicBezTo>
                    <a:cubicBezTo>
                      <a:pt x="10" y="3"/>
                      <a:pt x="11" y="5"/>
                      <a:pt x="12" y="5"/>
                    </a:cubicBezTo>
                    <a:cubicBezTo>
                      <a:pt x="11" y="11"/>
                      <a:pt x="10" y="20"/>
                      <a:pt x="8" y="23"/>
                    </a:cubicBezTo>
                    <a:cubicBezTo>
                      <a:pt x="4" y="22"/>
                      <a:pt x="2" y="9"/>
                      <a:pt x="0" y="6"/>
                    </a:cubicBezTo>
                    <a:cubicBezTo>
                      <a:pt x="1" y="6"/>
                      <a:pt x="2" y="5"/>
                      <a:pt x="3" y="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16" name="îṩḻíďé"/>
              <p:cNvSpPr/>
              <p:nvPr/>
            </p:nvSpPr>
            <p:spPr bwMode="auto">
              <a:xfrm>
                <a:off x="9141938" y="3378486"/>
                <a:ext cx="23995" cy="41992"/>
              </a:xfrm>
              <a:custGeom>
                <a:avLst/>
                <a:gdLst/>
                <a:ahLst/>
                <a:cxnLst>
                  <a:cxn ang="0">
                    <a:pos x="5" y="15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15" y="3"/>
                  </a:cxn>
                  <a:cxn ang="0">
                    <a:pos x="18" y="21"/>
                  </a:cxn>
                  <a:cxn ang="0">
                    <a:pos x="6" y="33"/>
                  </a:cxn>
                  <a:cxn ang="0">
                    <a:pos x="2" y="24"/>
                  </a:cxn>
                  <a:cxn ang="0">
                    <a:pos x="5" y="15"/>
                  </a:cxn>
                </a:cxnLst>
                <a:rect l="0" t="0" r="r" b="b"/>
                <a:pathLst>
                  <a:path w="19" h="33">
                    <a:moveTo>
                      <a:pt x="5" y="15"/>
                    </a:moveTo>
                    <a:cubicBezTo>
                      <a:pt x="5" y="12"/>
                      <a:pt x="1" y="9"/>
                      <a:pt x="0" y="6"/>
                    </a:cubicBezTo>
                    <a:cubicBezTo>
                      <a:pt x="5" y="4"/>
                      <a:pt x="5" y="0"/>
                      <a:pt x="9" y="0"/>
                    </a:cubicBezTo>
                    <a:cubicBezTo>
                      <a:pt x="13" y="0"/>
                      <a:pt x="14" y="3"/>
                      <a:pt x="15" y="3"/>
                    </a:cubicBezTo>
                    <a:cubicBezTo>
                      <a:pt x="19" y="10"/>
                      <a:pt x="18" y="14"/>
                      <a:pt x="18" y="21"/>
                    </a:cubicBezTo>
                    <a:cubicBezTo>
                      <a:pt x="18" y="27"/>
                      <a:pt x="10" y="33"/>
                      <a:pt x="6" y="33"/>
                    </a:cubicBezTo>
                    <a:cubicBezTo>
                      <a:pt x="2" y="33"/>
                      <a:pt x="2" y="27"/>
                      <a:pt x="2" y="24"/>
                    </a:cubicBezTo>
                    <a:cubicBezTo>
                      <a:pt x="2" y="20"/>
                      <a:pt x="5" y="18"/>
                      <a:pt x="5" y="1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17" name="îslîḍe"/>
              <p:cNvSpPr/>
              <p:nvPr/>
            </p:nvSpPr>
            <p:spPr bwMode="auto">
              <a:xfrm>
                <a:off x="9051955" y="3403981"/>
                <a:ext cx="11998" cy="8998"/>
              </a:xfrm>
              <a:custGeom>
                <a:avLst/>
                <a:gdLst/>
                <a:ahLst/>
                <a:cxnLst>
                  <a:cxn ang="0">
                    <a:pos x="9" y="5"/>
                  </a:cxn>
                  <a:cxn ang="0">
                    <a:pos x="6" y="7"/>
                  </a:cxn>
                  <a:cxn ang="0">
                    <a:pos x="0" y="3"/>
                  </a:cxn>
                  <a:cxn ang="0">
                    <a:pos x="7" y="0"/>
                  </a:cxn>
                  <a:cxn ang="0">
                    <a:pos x="9" y="5"/>
                  </a:cxn>
                </a:cxnLst>
                <a:rect l="0" t="0" r="r" b="b"/>
                <a:pathLst>
                  <a:path w="9" h="7">
                    <a:moveTo>
                      <a:pt x="9" y="5"/>
                    </a:moveTo>
                    <a:cubicBezTo>
                      <a:pt x="9" y="6"/>
                      <a:pt x="7" y="7"/>
                      <a:pt x="6" y="7"/>
                    </a:cubicBezTo>
                    <a:cubicBezTo>
                      <a:pt x="4" y="7"/>
                      <a:pt x="1" y="3"/>
                      <a:pt x="0" y="3"/>
                    </a:cubicBezTo>
                    <a:cubicBezTo>
                      <a:pt x="3" y="2"/>
                      <a:pt x="5" y="0"/>
                      <a:pt x="7" y="0"/>
                    </a:cubicBezTo>
                    <a:cubicBezTo>
                      <a:pt x="7" y="1"/>
                      <a:pt x="9" y="3"/>
                      <a:pt x="9" y="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18" name="isľîḓe"/>
              <p:cNvSpPr/>
              <p:nvPr/>
            </p:nvSpPr>
            <p:spPr bwMode="auto">
              <a:xfrm>
                <a:off x="9167433" y="3084541"/>
                <a:ext cx="14997" cy="17997"/>
              </a:xfrm>
              <a:custGeom>
                <a:avLst/>
                <a:gdLst/>
                <a:ahLst/>
                <a:cxnLst>
                  <a:cxn ang="0">
                    <a:pos x="11" y="10"/>
                  </a:cxn>
                  <a:cxn ang="0">
                    <a:pos x="0" y="5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12" y="9"/>
                  </a:cxn>
                  <a:cxn ang="0">
                    <a:pos x="11" y="14"/>
                  </a:cxn>
                  <a:cxn ang="0">
                    <a:pos x="11" y="10"/>
                  </a:cxn>
                </a:cxnLst>
                <a:rect l="0" t="0" r="r" b="b"/>
                <a:pathLst>
                  <a:path w="12" h="14">
                    <a:moveTo>
                      <a:pt x="11" y="10"/>
                    </a:moveTo>
                    <a:cubicBezTo>
                      <a:pt x="5" y="10"/>
                      <a:pt x="0" y="9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6"/>
                      <a:pt x="12" y="5"/>
                      <a:pt x="12" y="9"/>
                    </a:cubicBezTo>
                    <a:cubicBezTo>
                      <a:pt x="12" y="13"/>
                      <a:pt x="11" y="12"/>
                      <a:pt x="11" y="14"/>
                    </a:cubicBezTo>
                    <a:cubicBezTo>
                      <a:pt x="11" y="13"/>
                      <a:pt x="11" y="12"/>
                      <a:pt x="11" y="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19" name="íślíḑê"/>
              <p:cNvSpPr/>
              <p:nvPr/>
            </p:nvSpPr>
            <p:spPr bwMode="auto">
              <a:xfrm>
                <a:off x="9293409" y="3027552"/>
                <a:ext cx="14997" cy="22496"/>
              </a:xfrm>
              <a:custGeom>
                <a:avLst/>
                <a:gdLst/>
                <a:ahLst/>
                <a:cxnLst>
                  <a:cxn ang="0">
                    <a:pos x="8" y="6"/>
                  </a:cxn>
                  <a:cxn ang="0">
                    <a:pos x="1" y="17"/>
                  </a:cxn>
                  <a:cxn ang="0">
                    <a:pos x="1" y="11"/>
                  </a:cxn>
                  <a:cxn ang="0">
                    <a:pos x="11" y="0"/>
                  </a:cxn>
                  <a:cxn ang="0">
                    <a:pos x="8" y="6"/>
                  </a:cxn>
                </a:cxnLst>
                <a:rect l="0" t="0" r="r" b="b"/>
                <a:pathLst>
                  <a:path w="11" h="17">
                    <a:moveTo>
                      <a:pt x="8" y="6"/>
                    </a:moveTo>
                    <a:cubicBezTo>
                      <a:pt x="8" y="11"/>
                      <a:pt x="4" y="13"/>
                      <a:pt x="1" y="17"/>
                    </a:cubicBezTo>
                    <a:cubicBezTo>
                      <a:pt x="0" y="15"/>
                      <a:pt x="1" y="14"/>
                      <a:pt x="1" y="11"/>
                    </a:cubicBezTo>
                    <a:cubicBezTo>
                      <a:pt x="1" y="9"/>
                      <a:pt x="3" y="1"/>
                      <a:pt x="11" y="0"/>
                    </a:cubicBezTo>
                    <a:cubicBezTo>
                      <a:pt x="10" y="2"/>
                      <a:pt x="8" y="4"/>
                      <a:pt x="8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20" name="íSlîde"/>
              <p:cNvSpPr/>
              <p:nvPr/>
            </p:nvSpPr>
            <p:spPr bwMode="auto">
              <a:xfrm>
                <a:off x="9351898" y="3000557"/>
                <a:ext cx="19497" cy="25496"/>
              </a:xfrm>
              <a:custGeom>
                <a:avLst/>
                <a:gdLst/>
                <a:ahLst/>
                <a:cxnLst>
                  <a:cxn ang="0">
                    <a:pos x="12" y="10"/>
                  </a:cxn>
                  <a:cxn ang="0">
                    <a:pos x="12" y="16"/>
                  </a:cxn>
                  <a:cxn ang="0">
                    <a:pos x="5" y="20"/>
                  </a:cxn>
                  <a:cxn ang="0">
                    <a:pos x="0" y="13"/>
                  </a:cxn>
                  <a:cxn ang="0">
                    <a:pos x="10" y="10"/>
                  </a:cxn>
                  <a:cxn ang="0">
                    <a:pos x="7" y="5"/>
                  </a:cxn>
                  <a:cxn ang="0">
                    <a:pos x="11" y="0"/>
                  </a:cxn>
                  <a:cxn ang="0">
                    <a:pos x="16" y="5"/>
                  </a:cxn>
                  <a:cxn ang="0">
                    <a:pos x="12" y="10"/>
                  </a:cxn>
                </a:cxnLst>
                <a:rect l="0" t="0" r="r" b="b"/>
                <a:pathLst>
                  <a:path w="16" h="20">
                    <a:moveTo>
                      <a:pt x="12" y="10"/>
                    </a:moveTo>
                    <a:cubicBezTo>
                      <a:pt x="12" y="12"/>
                      <a:pt x="12" y="14"/>
                      <a:pt x="12" y="16"/>
                    </a:cubicBezTo>
                    <a:cubicBezTo>
                      <a:pt x="12" y="17"/>
                      <a:pt x="6" y="20"/>
                      <a:pt x="5" y="20"/>
                    </a:cubicBezTo>
                    <a:cubicBezTo>
                      <a:pt x="1" y="20"/>
                      <a:pt x="0" y="16"/>
                      <a:pt x="0" y="13"/>
                    </a:cubicBezTo>
                    <a:cubicBezTo>
                      <a:pt x="4" y="13"/>
                      <a:pt x="6" y="10"/>
                      <a:pt x="10" y="10"/>
                    </a:cubicBezTo>
                    <a:cubicBezTo>
                      <a:pt x="9" y="8"/>
                      <a:pt x="7" y="7"/>
                      <a:pt x="7" y="5"/>
                    </a:cubicBezTo>
                    <a:cubicBezTo>
                      <a:pt x="7" y="2"/>
                      <a:pt x="11" y="0"/>
                      <a:pt x="11" y="0"/>
                    </a:cubicBezTo>
                    <a:cubicBezTo>
                      <a:pt x="13" y="3"/>
                      <a:pt x="14" y="4"/>
                      <a:pt x="16" y="5"/>
                    </a:cubicBezTo>
                    <a:cubicBezTo>
                      <a:pt x="15" y="7"/>
                      <a:pt x="13" y="10"/>
                      <a:pt x="12" y="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22" name="í$ḷíďê"/>
              <p:cNvSpPr/>
              <p:nvPr/>
            </p:nvSpPr>
            <p:spPr bwMode="auto">
              <a:xfrm>
                <a:off x="11124559" y="4156814"/>
                <a:ext cx="10498" cy="2399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8" y="5"/>
                  </a:cxn>
                  <a:cxn ang="0">
                    <a:pos x="5" y="9"/>
                  </a:cxn>
                  <a:cxn ang="0">
                    <a:pos x="2" y="19"/>
                  </a:cxn>
                  <a:cxn ang="0">
                    <a:pos x="0" y="15"/>
                  </a:cxn>
                  <a:cxn ang="0">
                    <a:pos x="4" y="8"/>
                  </a:cxn>
                  <a:cxn ang="0">
                    <a:pos x="7" y="0"/>
                  </a:cxn>
                </a:cxnLst>
                <a:rect l="0" t="0" r="r" b="b"/>
                <a:pathLst>
                  <a:path w="8" h="19">
                    <a:moveTo>
                      <a:pt x="7" y="0"/>
                    </a:moveTo>
                    <a:cubicBezTo>
                      <a:pt x="7" y="4"/>
                      <a:pt x="8" y="2"/>
                      <a:pt x="8" y="5"/>
                    </a:cubicBezTo>
                    <a:cubicBezTo>
                      <a:pt x="8" y="8"/>
                      <a:pt x="7" y="9"/>
                      <a:pt x="5" y="9"/>
                    </a:cubicBezTo>
                    <a:cubicBezTo>
                      <a:pt x="5" y="14"/>
                      <a:pt x="6" y="19"/>
                      <a:pt x="2" y="19"/>
                    </a:cubicBezTo>
                    <a:cubicBezTo>
                      <a:pt x="1" y="19"/>
                      <a:pt x="0" y="16"/>
                      <a:pt x="0" y="15"/>
                    </a:cubicBezTo>
                    <a:cubicBezTo>
                      <a:pt x="0" y="11"/>
                      <a:pt x="4" y="10"/>
                      <a:pt x="4" y="8"/>
                    </a:cubicBezTo>
                    <a:cubicBezTo>
                      <a:pt x="4" y="4"/>
                      <a:pt x="3" y="0"/>
                      <a:pt x="7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23" name="ïŝļîḍè"/>
              <p:cNvSpPr/>
              <p:nvPr/>
            </p:nvSpPr>
            <p:spPr bwMode="auto">
              <a:xfrm>
                <a:off x="11355515" y="4134318"/>
                <a:ext cx="61489" cy="35993"/>
              </a:xfrm>
              <a:custGeom>
                <a:avLst/>
                <a:gdLst/>
                <a:ahLst/>
                <a:cxnLst>
                  <a:cxn ang="0">
                    <a:pos x="13" y="27"/>
                  </a:cxn>
                  <a:cxn ang="0">
                    <a:pos x="0" y="18"/>
                  </a:cxn>
                  <a:cxn ang="0">
                    <a:pos x="13" y="18"/>
                  </a:cxn>
                  <a:cxn ang="0">
                    <a:pos x="18" y="17"/>
                  </a:cxn>
                  <a:cxn ang="0">
                    <a:pos x="35" y="13"/>
                  </a:cxn>
                  <a:cxn ang="0">
                    <a:pos x="45" y="0"/>
                  </a:cxn>
                  <a:cxn ang="0">
                    <a:pos x="49" y="7"/>
                  </a:cxn>
                  <a:cxn ang="0">
                    <a:pos x="40" y="22"/>
                  </a:cxn>
                  <a:cxn ang="0">
                    <a:pos x="19" y="29"/>
                  </a:cxn>
                  <a:cxn ang="0">
                    <a:pos x="11" y="25"/>
                  </a:cxn>
                  <a:cxn ang="0">
                    <a:pos x="13" y="27"/>
                  </a:cxn>
                </a:cxnLst>
                <a:rect l="0" t="0" r="r" b="b"/>
                <a:pathLst>
                  <a:path w="49" h="29">
                    <a:moveTo>
                      <a:pt x="13" y="27"/>
                    </a:moveTo>
                    <a:cubicBezTo>
                      <a:pt x="9" y="22"/>
                      <a:pt x="1" y="24"/>
                      <a:pt x="0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4" y="18"/>
                      <a:pt x="18" y="17"/>
                      <a:pt x="18" y="17"/>
                    </a:cubicBezTo>
                    <a:cubicBezTo>
                      <a:pt x="25" y="14"/>
                      <a:pt x="31" y="15"/>
                      <a:pt x="35" y="13"/>
                    </a:cubicBezTo>
                    <a:cubicBezTo>
                      <a:pt x="41" y="10"/>
                      <a:pt x="39" y="0"/>
                      <a:pt x="45" y="0"/>
                    </a:cubicBezTo>
                    <a:cubicBezTo>
                      <a:pt x="48" y="0"/>
                      <a:pt x="49" y="4"/>
                      <a:pt x="49" y="7"/>
                    </a:cubicBezTo>
                    <a:cubicBezTo>
                      <a:pt x="49" y="16"/>
                      <a:pt x="40" y="14"/>
                      <a:pt x="40" y="22"/>
                    </a:cubicBezTo>
                    <a:cubicBezTo>
                      <a:pt x="32" y="24"/>
                      <a:pt x="28" y="29"/>
                      <a:pt x="19" y="29"/>
                    </a:cubicBezTo>
                    <a:cubicBezTo>
                      <a:pt x="17" y="29"/>
                      <a:pt x="11" y="26"/>
                      <a:pt x="11" y="25"/>
                    </a:cubicBezTo>
                    <a:lnTo>
                      <a:pt x="13" y="2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24" name="îṡľïdê"/>
              <p:cNvSpPr/>
              <p:nvPr/>
            </p:nvSpPr>
            <p:spPr bwMode="auto">
              <a:xfrm>
                <a:off x="11397507" y="4108823"/>
                <a:ext cx="32994" cy="32994"/>
              </a:xfrm>
              <a:custGeom>
                <a:avLst/>
                <a:gdLst/>
                <a:ahLst/>
                <a:cxnLst>
                  <a:cxn ang="0">
                    <a:pos x="23" y="25"/>
                  </a:cxn>
                  <a:cxn ang="0">
                    <a:pos x="19" y="17"/>
                  </a:cxn>
                  <a:cxn ang="0">
                    <a:pos x="8" y="6"/>
                  </a:cxn>
                  <a:cxn ang="0">
                    <a:pos x="0" y="0"/>
                  </a:cxn>
                  <a:cxn ang="0">
                    <a:pos x="18" y="13"/>
                  </a:cxn>
                  <a:cxn ang="0">
                    <a:pos x="26" y="22"/>
                  </a:cxn>
                  <a:cxn ang="0">
                    <a:pos x="26" y="25"/>
                  </a:cxn>
                  <a:cxn ang="0">
                    <a:pos x="23" y="25"/>
                  </a:cxn>
                </a:cxnLst>
                <a:rect l="0" t="0" r="r" b="b"/>
                <a:pathLst>
                  <a:path w="26" h="26">
                    <a:moveTo>
                      <a:pt x="23" y="25"/>
                    </a:moveTo>
                    <a:cubicBezTo>
                      <a:pt x="18" y="24"/>
                      <a:pt x="18" y="21"/>
                      <a:pt x="19" y="17"/>
                    </a:cubicBezTo>
                    <a:cubicBezTo>
                      <a:pt x="13" y="14"/>
                      <a:pt x="14" y="9"/>
                      <a:pt x="8" y="6"/>
                    </a:cubicBezTo>
                    <a:cubicBezTo>
                      <a:pt x="5" y="4"/>
                      <a:pt x="2" y="4"/>
                      <a:pt x="0" y="0"/>
                    </a:cubicBezTo>
                    <a:cubicBezTo>
                      <a:pt x="9" y="3"/>
                      <a:pt x="13" y="8"/>
                      <a:pt x="18" y="13"/>
                    </a:cubicBezTo>
                    <a:cubicBezTo>
                      <a:pt x="21" y="17"/>
                      <a:pt x="26" y="16"/>
                      <a:pt x="26" y="22"/>
                    </a:cubicBezTo>
                    <a:cubicBezTo>
                      <a:pt x="26" y="23"/>
                      <a:pt x="26" y="24"/>
                      <a:pt x="26" y="25"/>
                    </a:cubicBezTo>
                    <a:cubicBezTo>
                      <a:pt x="25" y="25"/>
                      <a:pt x="24" y="26"/>
                      <a:pt x="23" y="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25" name="iṡḻiďê"/>
              <p:cNvSpPr/>
              <p:nvPr/>
            </p:nvSpPr>
            <p:spPr bwMode="auto">
              <a:xfrm>
                <a:off x="11454496" y="4155314"/>
                <a:ext cx="16497" cy="19497"/>
              </a:xfrm>
              <a:custGeom>
                <a:avLst/>
                <a:gdLst/>
                <a:ahLst/>
                <a:cxnLst>
                  <a:cxn ang="0">
                    <a:pos x="7" y="9"/>
                  </a:cxn>
                  <a:cxn ang="0">
                    <a:pos x="1" y="0"/>
                  </a:cxn>
                  <a:cxn ang="0">
                    <a:pos x="13" y="12"/>
                  </a:cxn>
                  <a:cxn ang="0">
                    <a:pos x="10" y="16"/>
                  </a:cxn>
                  <a:cxn ang="0">
                    <a:pos x="7" y="13"/>
                  </a:cxn>
                  <a:cxn ang="0">
                    <a:pos x="7" y="9"/>
                  </a:cxn>
                </a:cxnLst>
                <a:rect l="0" t="0" r="r" b="b"/>
                <a:pathLst>
                  <a:path w="13" h="16">
                    <a:moveTo>
                      <a:pt x="7" y="9"/>
                    </a:moveTo>
                    <a:cubicBezTo>
                      <a:pt x="2" y="9"/>
                      <a:pt x="0" y="4"/>
                      <a:pt x="1" y="0"/>
                    </a:cubicBezTo>
                    <a:cubicBezTo>
                      <a:pt x="4" y="1"/>
                      <a:pt x="13" y="11"/>
                      <a:pt x="13" y="12"/>
                    </a:cubicBezTo>
                    <a:cubicBezTo>
                      <a:pt x="13" y="14"/>
                      <a:pt x="11" y="16"/>
                      <a:pt x="10" y="16"/>
                    </a:cubicBezTo>
                    <a:cubicBezTo>
                      <a:pt x="9" y="16"/>
                      <a:pt x="7" y="14"/>
                      <a:pt x="7" y="13"/>
                    </a:cubicBezTo>
                    <a:cubicBezTo>
                      <a:pt x="7" y="12"/>
                      <a:pt x="7" y="11"/>
                      <a:pt x="7" y="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26" name="íş1iďé"/>
              <p:cNvSpPr/>
              <p:nvPr/>
            </p:nvSpPr>
            <p:spPr bwMode="auto">
              <a:xfrm>
                <a:off x="11562475" y="4230300"/>
                <a:ext cx="8998" cy="10498"/>
              </a:xfrm>
              <a:custGeom>
                <a:avLst/>
                <a:gdLst/>
                <a:ahLst/>
                <a:cxnLst>
                  <a:cxn ang="0">
                    <a:pos x="7" y="6"/>
                  </a:cxn>
                  <a:cxn ang="0">
                    <a:pos x="7" y="9"/>
                  </a:cxn>
                  <a:cxn ang="0">
                    <a:pos x="0" y="0"/>
                  </a:cxn>
                  <a:cxn ang="0">
                    <a:pos x="7" y="6"/>
                  </a:cxn>
                </a:cxnLst>
                <a:rect l="0" t="0" r="r" b="b"/>
                <a:pathLst>
                  <a:path w="7" h="9">
                    <a:moveTo>
                      <a:pt x="7" y="6"/>
                    </a:moveTo>
                    <a:cubicBezTo>
                      <a:pt x="7" y="7"/>
                      <a:pt x="7" y="8"/>
                      <a:pt x="7" y="9"/>
                    </a:cubicBezTo>
                    <a:cubicBezTo>
                      <a:pt x="3" y="9"/>
                      <a:pt x="0" y="2"/>
                      <a:pt x="0" y="0"/>
                    </a:cubicBezTo>
                    <a:cubicBezTo>
                      <a:pt x="4" y="2"/>
                      <a:pt x="7" y="3"/>
                      <a:pt x="7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27" name="íṣḷiḋè"/>
              <p:cNvSpPr/>
              <p:nvPr/>
            </p:nvSpPr>
            <p:spPr bwMode="auto">
              <a:xfrm>
                <a:off x="11538480" y="4221301"/>
                <a:ext cx="19497" cy="8998"/>
              </a:xfrm>
              <a:custGeom>
                <a:avLst/>
                <a:gdLst/>
                <a:ahLst/>
                <a:cxnLst>
                  <a:cxn ang="0">
                    <a:pos x="15" y="6"/>
                  </a:cxn>
                  <a:cxn ang="0">
                    <a:pos x="12" y="7"/>
                  </a:cxn>
                  <a:cxn ang="0">
                    <a:pos x="0" y="0"/>
                  </a:cxn>
                  <a:cxn ang="0">
                    <a:pos x="15" y="6"/>
                  </a:cxn>
                </a:cxnLst>
                <a:rect l="0" t="0" r="r" b="b"/>
                <a:pathLst>
                  <a:path w="15" h="7">
                    <a:moveTo>
                      <a:pt x="15" y="6"/>
                    </a:moveTo>
                    <a:cubicBezTo>
                      <a:pt x="14" y="6"/>
                      <a:pt x="13" y="7"/>
                      <a:pt x="12" y="7"/>
                    </a:cubicBezTo>
                    <a:cubicBezTo>
                      <a:pt x="7" y="7"/>
                      <a:pt x="0" y="5"/>
                      <a:pt x="0" y="0"/>
                    </a:cubicBezTo>
                    <a:cubicBezTo>
                      <a:pt x="7" y="0"/>
                      <a:pt x="11" y="1"/>
                      <a:pt x="15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28" name="íSľíḑê"/>
              <p:cNvSpPr/>
              <p:nvPr/>
            </p:nvSpPr>
            <p:spPr bwMode="auto">
              <a:xfrm>
                <a:off x="11541479" y="4198805"/>
                <a:ext cx="16497" cy="17996"/>
              </a:xfrm>
              <a:custGeom>
                <a:avLst/>
                <a:gdLst/>
                <a:ahLst/>
                <a:cxnLst>
                  <a:cxn ang="0">
                    <a:pos x="13" y="14"/>
                  </a:cxn>
                  <a:cxn ang="0">
                    <a:pos x="0" y="0"/>
                  </a:cxn>
                  <a:cxn ang="0">
                    <a:pos x="13" y="14"/>
                  </a:cxn>
                </a:cxnLst>
                <a:rect l="0" t="0" r="r" b="b"/>
                <a:pathLst>
                  <a:path w="13" h="14">
                    <a:moveTo>
                      <a:pt x="13" y="14"/>
                    </a:moveTo>
                    <a:cubicBezTo>
                      <a:pt x="9" y="14"/>
                      <a:pt x="1" y="3"/>
                      <a:pt x="0" y="0"/>
                    </a:cubicBezTo>
                    <a:cubicBezTo>
                      <a:pt x="6" y="3"/>
                      <a:pt x="11" y="7"/>
                      <a:pt x="13" y="1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29" name="íṧḷïḋê"/>
              <p:cNvSpPr/>
              <p:nvPr/>
            </p:nvSpPr>
            <p:spPr bwMode="auto">
              <a:xfrm>
                <a:off x="11506986" y="4185308"/>
                <a:ext cx="22496" cy="1349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7" y="9"/>
                  </a:cxn>
                  <a:cxn ang="0">
                    <a:pos x="14" y="1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0"/>
                  </a:cxn>
                </a:cxnLst>
                <a:rect l="0" t="0" r="r" b="b"/>
                <a:pathLst>
                  <a:path w="17" h="10">
                    <a:moveTo>
                      <a:pt x="2" y="0"/>
                    </a:moveTo>
                    <a:cubicBezTo>
                      <a:pt x="6" y="2"/>
                      <a:pt x="15" y="5"/>
                      <a:pt x="17" y="9"/>
                    </a:cubicBezTo>
                    <a:cubicBezTo>
                      <a:pt x="17" y="9"/>
                      <a:pt x="15" y="10"/>
                      <a:pt x="14" y="10"/>
                    </a:cubicBezTo>
                    <a:cubicBezTo>
                      <a:pt x="10" y="10"/>
                      <a:pt x="0" y="6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30" name="îŝḷïḍe"/>
              <p:cNvSpPr/>
              <p:nvPr/>
            </p:nvSpPr>
            <p:spPr bwMode="auto">
              <a:xfrm>
                <a:off x="11482991" y="4171811"/>
                <a:ext cx="13498" cy="74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" y="6"/>
                  </a:cxn>
                  <a:cxn ang="0">
                    <a:pos x="7" y="6"/>
                  </a:cxn>
                  <a:cxn ang="0">
                    <a:pos x="0" y="2"/>
                  </a:cxn>
                  <a:cxn ang="0">
                    <a:pos x="3" y="1"/>
                  </a:cxn>
                  <a:cxn ang="0">
                    <a:pos x="0" y="0"/>
                  </a:cxn>
                </a:cxnLst>
                <a:rect l="0" t="0" r="r" b="b"/>
                <a:pathLst>
                  <a:path w="11" h="6">
                    <a:moveTo>
                      <a:pt x="0" y="0"/>
                    </a:moveTo>
                    <a:cubicBezTo>
                      <a:pt x="5" y="3"/>
                      <a:pt x="8" y="2"/>
                      <a:pt x="11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3" y="2"/>
                      <a:pt x="3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31" name="íṡlïdê"/>
              <p:cNvSpPr/>
              <p:nvPr/>
            </p:nvSpPr>
            <p:spPr bwMode="auto">
              <a:xfrm>
                <a:off x="11292527" y="4747697"/>
                <a:ext cx="59989" cy="61488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43" y="3"/>
                  </a:cxn>
                  <a:cxn ang="0">
                    <a:pos x="48" y="16"/>
                  </a:cxn>
                  <a:cxn ang="0">
                    <a:pos x="27" y="49"/>
                  </a:cxn>
                  <a:cxn ang="0">
                    <a:pos x="0" y="7"/>
                  </a:cxn>
                  <a:cxn ang="0">
                    <a:pos x="24" y="7"/>
                  </a:cxn>
                </a:cxnLst>
                <a:rect l="0" t="0" r="r" b="b"/>
                <a:pathLst>
                  <a:path w="48" h="49">
                    <a:moveTo>
                      <a:pt x="24" y="7"/>
                    </a:moveTo>
                    <a:cubicBezTo>
                      <a:pt x="30" y="7"/>
                      <a:pt x="37" y="5"/>
                      <a:pt x="43" y="3"/>
                    </a:cubicBezTo>
                    <a:cubicBezTo>
                      <a:pt x="45" y="8"/>
                      <a:pt x="48" y="11"/>
                      <a:pt x="48" y="16"/>
                    </a:cubicBezTo>
                    <a:cubicBezTo>
                      <a:pt x="48" y="26"/>
                      <a:pt x="36" y="49"/>
                      <a:pt x="27" y="49"/>
                    </a:cubicBezTo>
                    <a:cubicBezTo>
                      <a:pt x="14" y="49"/>
                      <a:pt x="0" y="16"/>
                      <a:pt x="0" y="7"/>
                    </a:cubicBezTo>
                    <a:cubicBezTo>
                      <a:pt x="0" y="0"/>
                      <a:pt x="24" y="7"/>
                      <a:pt x="24" y="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33" name="ïś1ïḍê"/>
              <p:cNvSpPr/>
              <p:nvPr/>
            </p:nvSpPr>
            <p:spPr bwMode="auto">
              <a:xfrm>
                <a:off x="11521983" y="4752197"/>
                <a:ext cx="119977" cy="118477"/>
              </a:xfrm>
              <a:custGeom>
                <a:avLst/>
                <a:gdLst/>
                <a:ahLst/>
                <a:cxnLst>
                  <a:cxn ang="0">
                    <a:pos x="58" y="26"/>
                  </a:cxn>
                  <a:cxn ang="0">
                    <a:pos x="59" y="22"/>
                  </a:cxn>
                  <a:cxn ang="0">
                    <a:pos x="67" y="17"/>
                  </a:cxn>
                  <a:cxn ang="0">
                    <a:pos x="67" y="14"/>
                  </a:cxn>
                  <a:cxn ang="0">
                    <a:pos x="78" y="0"/>
                  </a:cxn>
                  <a:cxn ang="0">
                    <a:pos x="81" y="4"/>
                  </a:cxn>
                  <a:cxn ang="0">
                    <a:pos x="83" y="10"/>
                  </a:cxn>
                  <a:cxn ang="0">
                    <a:pos x="90" y="6"/>
                  </a:cxn>
                  <a:cxn ang="0">
                    <a:pos x="94" y="8"/>
                  </a:cxn>
                  <a:cxn ang="0">
                    <a:pos x="96" y="15"/>
                  </a:cxn>
                  <a:cxn ang="0">
                    <a:pos x="79" y="37"/>
                  </a:cxn>
                  <a:cxn ang="0">
                    <a:pos x="79" y="50"/>
                  </a:cxn>
                  <a:cxn ang="0">
                    <a:pos x="63" y="53"/>
                  </a:cxn>
                  <a:cxn ang="0">
                    <a:pos x="49" y="84"/>
                  </a:cxn>
                  <a:cxn ang="0">
                    <a:pos x="32" y="94"/>
                  </a:cxn>
                  <a:cxn ang="0">
                    <a:pos x="23" y="92"/>
                  </a:cxn>
                  <a:cxn ang="0">
                    <a:pos x="3" y="83"/>
                  </a:cxn>
                  <a:cxn ang="0">
                    <a:pos x="0" y="81"/>
                  </a:cxn>
                  <a:cxn ang="0">
                    <a:pos x="18" y="57"/>
                  </a:cxn>
                  <a:cxn ang="0">
                    <a:pos x="25" y="51"/>
                  </a:cxn>
                  <a:cxn ang="0">
                    <a:pos x="50" y="37"/>
                  </a:cxn>
                  <a:cxn ang="0">
                    <a:pos x="58" y="26"/>
                  </a:cxn>
                </a:cxnLst>
                <a:rect l="0" t="0" r="r" b="b"/>
                <a:pathLst>
                  <a:path w="96" h="94">
                    <a:moveTo>
                      <a:pt x="58" y="26"/>
                    </a:moveTo>
                    <a:cubicBezTo>
                      <a:pt x="58" y="26"/>
                      <a:pt x="58" y="23"/>
                      <a:pt x="59" y="22"/>
                    </a:cubicBezTo>
                    <a:cubicBezTo>
                      <a:pt x="60" y="18"/>
                      <a:pt x="63" y="17"/>
                      <a:pt x="67" y="17"/>
                    </a:cubicBezTo>
                    <a:cubicBezTo>
                      <a:pt x="67" y="16"/>
                      <a:pt x="67" y="15"/>
                      <a:pt x="67" y="14"/>
                    </a:cubicBezTo>
                    <a:cubicBezTo>
                      <a:pt x="67" y="8"/>
                      <a:pt x="74" y="2"/>
                      <a:pt x="78" y="0"/>
                    </a:cubicBezTo>
                    <a:cubicBezTo>
                      <a:pt x="78" y="3"/>
                      <a:pt x="79" y="4"/>
                      <a:pt x="81" y="4"/>
                    </a:cubicBezTo>
                    <a:cubicBezTo>
                      <a:pt x="81" y="7"/>
                      <a:pt x="80" y="10"/>
                      <a:pt x="83" y="10"/>
                    </a:cubicBezTo>
                    <a:cubicBezTo>
                      <a:pt x="86" y="10"/>
                      <a:pt x="88" y="7"/>
                      <a:pt x="90" y="6"/>
                    </a:cubicBezTo>
                    <a:cubicBezTo>
                      <a:pt x="91" y="8"/>
                      <a:pt x="92" y="8"/>
                      <a:pt x="94" y="8"/>
                    </a:cubicBezTo>
                    <a:cubicBezTo>
                      <a:pt x="94" y="12"/>
                      <a:pt x="94" y="14"/>
                      <a:pt x="96" y="15"/>
                    </a:cubicBezTo>
                    <a:cubicBezTo>
                      <a:pt x="95" y="21"/>
                      <a:pt x="86" y="37"/>
                      <a:pt x="79" y="37"/>
                    </a:cubicBezTo>
                    <a:cubicBezTo>
                      <a:pt x="78" y="43"/>
                      <a:pt x="80" y="45"/>
                      <a:pt x="79" y="50"/>
                    </a:cubicBezTo>
                    <a:cubicBezTo>
                      <a:pt x="77" y="50"/>
                      <a:pt x="66" y="53"/>
                      <a:pt x="63" y="53"/>
                    </a:cubicBezTo>
                    <a:cubicBezTo>
                      <a:pt x="61" y="58"/>
                      <a:pt x="49" y="84"/>
                      <a:pt x="49" y="84"/>
                    </a:cubicBezTo>
                    <a:cubicBezTo>
                      <a:pt x="45" y="88"/>
                      <a:pt x="37" y="94"/>
                      <a:pt x="32" y="94"/>
                    </a:cubicBezTo>
                    <a:cubicBezTo>
                      <a:pt x="30" y="94"/>
                      <a:pt x="25" y="92"/>
                      <a:pt x="23" y="92"/>
                    </a:cubicBezTo>
                    <a:cubicBezTo>
                      <a:pt x="20" y="92"/>
                      <a:pt x="3" y="85"/>
                      <a:pt x="3" y="83"/>
                    </a:cubicBezTo>
                    <a:cubicBezTo>
                      <a:pt x="2" y="83"/>
                      <a:pt x="0" y="82"/>
                      <a:pt x="0" y="81"/>
                    </a:cubicBezTo>
                    <a:cubicBezTo>
                      <a:pt x="0" y="70"/>
                      <a:pt x="14" y="64"/>
                      <a:pt x="18" y="57"/>
                    </a:cubicBezTo>
                    <a:cubicBezTo>
                      <a:pt x="20" y="54"/>
                      <a:pt x="22" y="51"/>
                      <a:pt x="25" y="51"/>
                    </a:cubicBezTo>
                    <a:cubicBezTo>
                      <a:pt x="36" y="51"/>
                      <a:pt x="42" y="40"/>
                      <a:pt x="50" y="37"/>
                    </a:cubicBezTo>
                    <a:cubicBezTo>
                      <a:pt x="52" y="36"/>
                      <a:pt x="58" y="26"/>
                      <a:pt x="58" y="2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34" name="íšḻïḓe"/>
              <p:cNvSpPr/>
              <p:nvPr/>
            </p:nvSpPr>
            <p:spPr bwMode="auto">
              <a:xfrm>
                <a:off x="11620964" y="4636719"/>
                <a:ext cx="88484" cy="131974"/>
              </a:xfrm>
              <a:custGeom>
                <a:avLst/>
                <a:gdLst/>
                <a:ahLst/>
                <a:cxnLst>
                  <a:cxn ang="0">
                    <a:pos x="22" y="40"/>
                  </a:cxn>
                  <a:cxn ang="0">
                    <a:pos x="17" y="31"/>
                  </a:cxn>
                  <a:cxn ang="0">
                    <a:pos x="19" y="27"/>
                  </a:cxn>
                  <a:cxn ang="0">
                    <a:pos x="0" y="0"/>
                  </a:cxn>
                  <a:cxn ang="0">
                    <a:pos x="16" y="12"/>
                  </a:cxn>
                  <a:cxn ang="0">
                    <a:pos x="22" y="19"/>
                  </a:cxn>
                  <a:cxn ang="0">
                    <a:pos x="20" y="22"/>
                  </a:cxn>
                  <a:cxn ang="0">
                    <a:pos x="27" y="37"/>
                  </a:cxn>
                  <a:cxn ang="0">
                    <a:pos x="30" y="37"/>
                  </a:cxn>
                  <a:cxn ang="0">
                    <a:pos x="34" y="32"/>
                  </a:cxn>
                  <a:cxn ang="0">
                    <a:pos x="37" y="32"/>
                  </a:cxn>
                  <a:cxn ang="0">
                    <a:pos x="53" y="50"/>
                  </a:cxn>
                  <a:cxn ang="0">
                    <a:pos x="68" y="46"/>
                  </a:cxn>
                  <a:cxn ang="0">
                    <a:pos x="71" y="48"/>
                  </a:cxn>
                  <a:cxn ang="0">
                    <a:pos x="63" y="71"/>
                  </a:cxn>
                  <a:cxn ang="0">
                    <a:pos x="61" y="68"/>
                  </a:cxn>
                  <a:cxn ang="0">
                    <a:pos x="60" y="70"/>
                  </a:cxn>
                  <a:cxn ang="0">
                    <a:pos x="51" y="75"/>
                  </a:cxn>
                  <a:cxn ang="0">
                    <a:pos x="52" y="80"/>
                  </a:cxn>
                  <a:cxn ang="0">
                    <a:pos x="46" y="89"/>
                  </a:cxn>
                  <a:cxn ang="0">
                    <a:pos x="30" y="104"/>
                  </a:cxn>
                  <a:cxn ang="0">
                    <a:pos x="23" y="98"/>
                  </a:cxn>
                  <a:cxn ang="0">
                    <a:pos x="29" y="86"/>
                  </a:cxn>
                  <a:cxn ang="0">
                    <a:pos x="12" y="72"/>
                  </a:cxn>
                  <a:cxn ang="0">
                    <a:pos x="19" y="65"/>
                  </a:cxn>
                  <a:cxn ang="0">
                    <a:pos x="24" y="48"/>
                  </a:cxn>
                  <a:cxn ang="0">
                    <a:pos x="22" y="38"/>
                  </a:cxn>
                  <a:cxn ang="0">
                    <a:pos x="22" y="38"/>
                  </a:cxn>
                  <a:cxn ang="0">
                    <a:pos x="22" y="40"/>
                  </a:cxn>
                </a:cxnLst>
                <a:rect l="0" t="0" r="r" b="b"/>
                <a:pathLst>
                  <a:path w="71" h="104">
                    <a:moveTo>
                      <a:pt x="22" y="40"/>
                    </a:moveTo>
                    <a:cubicBezTo>
                      <a:pt x="21" y="36"/>
                      <a:pt x="17" y="35"/>
                      <a:pt x="17" y="31"/>
                    </a:cubicBezTo>
                    <a:cubicBezTo>
                      <a:pt x="17" y="30"/>
                      <a:pt x="18" y="28"/>
                      <a:pt x="19" y="27"/>
                    </a:cubicBezTo>
                    <a:cubicBezTo>
                      <a:pt x="8" y="25"/>
                      <a:pt x="2" y="11"/>
                      <a:pt x="0" y="0"/>
                    </a:cubicBezTo>
                    <a:cubicBezTo>
                      <a:pt x="4" y="7"/>
                      <a:pt x="12" y="8"/>
                      <a:pt x="16" y="12"/>
                    </a:cubicBezTo>
                    <a:cubicBezTo>
                      <a:pt x="19" y="15"/>
                      <a:pt x="19" y="18"/>
                      <a:pt x="22" y="19"/>
                    </a:cubicBezTo>
                    <a:cubicBezTo>
                      <a:pt x="21" y="21"/>
                      <a:pt x="20" y="21"/>
                      <a:pt x="20" y="22"/>
                    </a:cubicBezTo>
                    <a:cubicBezTo>
                      <a:pt x="20" y="25"/>
                      <a:pt x="25" y="34"/>
                      <a:pt x="27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4"/>
                      <a:pt x="32" y="32"/>
                      <a:pt x="34" y="32"/>
                    </a:cubicBezTo>
                    <a:cubicBezTo>
                      <a:pt x="35" y="32"/>
                      <a:pt x="36" y="32"/>
                      <a:pt x="37" y="32"/>
                    </a:cubicBezTo>
                    <a:cubicBezTo>
                      <a:pt x="37" y="44"/>
                      <a:pt x="42" y="50"/>
                      <a:pt x="53" y="50"/>
                    </a:cubicBezTo>
                    <a:cubicBezTo>
                      <a:pt x="61" y="50"/>
                      <a:pt x="61" y="46"/>
                      <a:pt x="68" y="46"/>
                    </a:cubicBezTo>
                    <a:cubicBezTo>
                      <a:pt x="69" y="46"/>
                      <a:pt x="71" y="47"/>
                      <a:pt x="71" y="48"/>
                    </a:cubicBezTo>
                    <a:cubicBezTo>
                      <a:pt x="65" y="55"/>
                      <a:pt x="67" y="64"/>
                      <a:pt x="63" y="71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0" y="68"/>
                      <a:pt x="60" y="70"/>
                      <a:pt x="60" y="70"/>
                    </a:cubicBezTo>
                    <a:cubicBezTo>
                      <a:pt x="55" y="71"/>
                      <a:pt x="51" y="72"/>
                      <a:pt x="51" y="75"/>
                    </a:cubicBezTo>
                    <a:cubicBezTo>
                      <a:pt x="51" y="77"/>
                      <a:pt x="52" y="78"/>
                      <a:pt x="52" y="80"/>
                    </a:cubicBezTo>
                    <a:cubicBezTo>
                      <a:pt x="52" y="83"/>
                      <a:pt x="47" y="87"/>
                      <a:pt x="46" y="89"/>
                    </a:cubicBezTo>
                    <a:cubicBezTo>
                      <a:pt x="42" y="95"/>
                      <a:pt x="39" y="104"/>
                      <a:pt x="30" y="104"/>
                    </a:cubicBezTo>
                    <a:cubicBezTo>
                      <a:pt x="26" y="104"/>
                      <a:pt x="23" y="102"/>
                      <a:pt x="23" y="98"/>
                    </a:cubicBezTo>
                    <a:cubicBezTo>
                      <a:pt x="23" y="93"/>
                      <a:pt x="29" y="91"/>
                      <a:pt x="29" y="86"/>
                    </a:cubicBezTo>
                    <a:cubicBezTo>
                      <a:pt x="29" y="77"/>
                      <a:pt x="12" y="80"/>
                      <a:pt x="12" y="72"/>
                    </a:cubicBezTo>
                    <a:cubicBezTo>
                      <a:pt x="12" y="68"/>
                      <a:pt x="16" y="67"/>
                      <a:pt x="19" y="65"/>
                    </a:cubicBezTo>
                    <a:cubicBezTo>
                      <a:pt x="23" y="61"/>
                      <a:pt x="24" y="55"/>
                      <a:pt x="24" y="48"/>
                    </a:cubicBezTo>
                    <a:cubicBezTo>
                      <a:pt x="24" y="44"/>
                      <a:pt x="22" y="40"/>
                      <a:pt x="22" y="38"/>
                    </a:cubicBezTo>
                    <a:cubicBezTo>
                      <a:pt x="22" y="38"/>
                      <a:pt x="22" y="38"/>
                      <a:pt x="22" y="38"/>
                    </a:cubicBezTo>
                    <a:lnTo>
                      <a:pt x="22" y="4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35" name="iṥḷiḑè"/>
              <p:cNvSpPr/>
              <p:nvPr/>
            </p:nvSpPr>
            <p:spPr bwMode="auto">
              <a:xfrm>
                <a:off x="11345017" y="4737200"/>
                <a:ext cx="5999" cy="8998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4" y="7"/>
                  </a:cxn>
                  <a:cxn ang="0">
                    <a:pos x="0" y="0"/>
                  </a:cxn>
                  <a:cxn ang="0">
                    <a:pos x="5" y="0"/>
                  </a:cxn>
                </a:cxnLst>
                <a:rect l="0" t="0" r="r" b="b"/>
                <a:pathLst>
                  <a:path w="5" h="7">
                    <a:moveTo>
                      <a:pt x="5" y="0"/>
                    </a:moveTo>
                    <a:cubicBezTo>
                      <a:pt x="5" y="4"/>
                      <a:pt x="4" y="5"/>
                      <a:pt x="4" y="7"/>
                    </a:cubicBezTo>
                    <a:cubicBezTo>
                      <a:pt x="0" y="6"/>
                      <a:pt x="0" y="3"/>
                      <a:pt x="0" y="0"/>
                    </a:cubicBezTo>
                    <a:cubicBezTo>
                      <a:pt x="2" y="0"/>
                      <a:pt x="4" y="0"/>
                      <a:pt x="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36" name="iṣlîďê"/>
              <p:cNvSpPr/>
              <p:nvPr/>
            </p:nvSpPr>
            <p:spPr bwMode="auto">
              <a:xfrm>
                <a:off x="11163551" y="4659215"/>
                <a:ext cx="20996" cy="10498"/>
              </a:xfrm>
              <a:custGeom>
                <a:avLst/>
                <a:gdLst/>
                <a:ahLst/>
                <a:cxnLst>
                  <a:cxn ang="0">
                    <a:pos x="16" y="4"/>
                  </a:cxn>
                  <a:cxn ang="0">
                    <a:pos x="0" y="4"/>
                  </a:cxn>
                  <a:cxn ang="0">
                    <a:pos x="16" y="4"/>
                  </a:cxn>
                </a:cxnLst>
                <a:rect l="0" t="0" r="r" b="b"/>
                <a:pathLst>
                  <a:path w="16" h="8">
                    <a:moveTo>
                      <a:pt x="16" y="4"/>
                    </a:moveTo>
                    <a:cubicBezTo>
                      <a:pt x="11" y="7"/>
                      <a:pt x="4" y="8"/>
                      <a:pt x="0" y="4"/>
                    </a:cubicBezTo>
                    <a:cubicBezTo>
                      <a:pt x="9" y="0"/>
                      <a:pt x="10" y="0"/>
                      <a:pt x="16" y="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37" name="iṣ1íḑê"/>
              <p:cNvSpPr/>
              <p:nvPr/>
            </p:nvSpPr>
            <p:spPr bwMode="auto">
              <a:xfrm>
                <a:off x="11061571" y="4248296"/>
                <a:ext cx="20996" cy="8998"/>
              </a:xfrm>
              <a:custGeom>
                <a:avLst/>
                <a:gdLst/>
                <a:ahLst/>
                <a:cxnLst>
                  <a:cxn ang="0">
                    <a:pos x="17" y="1"/>
                  </a:cxn>
                  <a:cxn ang="0">
                    <a:pos x="17" y="7"/>
                  </a:cxn>
                  <a:cxn ang="0">
                    <a:pos x="13" y="7"/>
                  </a:cxn>
                  <a:cxn ang="0">
                    <a:pos x="0" y="3"/>
                  </a:cxn>
                  <a:cxn ang="0">
                    <a:pos x="17" y="1"/>
                  </a:cxn>
                </a:cxnLst>
                <a:rect l="0" t="0" r="r" b="b"/>
                <a:pathLst>
                  <a:path w="17" h="7">
                    <a:moveTo>
                      <a:pt x="17" y="1"/>
                    </a:move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4" y="7"/>
                      <a:pt x="13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8" y="1"/>
                      <a:pt x="11" y="0"/>
                      <a:pt x="17" y="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39" name="îŝlïḍé"/>
              <p:cNvSpPr/>
              <p:nvPr/>
            </p:nvSpPr>
            <p:spPr bwMode="auto">
              <a:xfrm>
                <a:off x="10265211" y="3916872"/>
                <a:ext cx="31494" cy="59988"/>
              </a:xfrm>
              <a:custGeom>
                <a:avLst/>
                <a:gdLst/>
                <a:ahLst/>
                <a:cxnLst>
                  <a:cxn ang="0">
                    <a:pos x="25" y="30"/>
                  </a:cxn>
                  <a:cxn ang="0">
                    <a:pos x="11" y="48"/>
                  </a:cxn>
                  <a:cxn ang="0">
                    <a:pos x="0" y="35"/>
                  </a:cxn>
                  <a:cxn ang="0">
                    <a:pos x="6" y="0"/>
                  </a:cxn>
                  <a:cxn ang="0">
                    <a:pos x="25" y="30"/>
                  </a:cxn>
                </a:cxnLst>
                <a:rect l="0" t="0" r="r" b="b"/>
                <a:pathLst>
                  <a:path w="25" h="48">
                    <a:moveTo>
                      <a:pt x="25" y="30"/>
                    </a:moveTo>
                    <a:cubicBezTo>
                      <a:pt x="25" y="37"/>
                      <a:pt x="20" y="48"/>
                      <a:pt x="11" y="48"/>
                    </a:cubicBezTo>
                    <a:cubicBezTo>
                      <a:pt x="5" y="48"/>
                      <a:pt x="0" y="41"/>
                      <a:pt x="0" y="35"/>
                    </a:cubicBezTo>
                    <a:cubicBezTo>
                      <a:pt x="0" y="22"/>
                      <a:pt x="6" y="13"/>
                      <a:pt x="6" y="0"/>
                    </a:cubicBezTo>
                    <a:cubicBezTo>
                      <a:pt x="13" y="10"/>
                      <a:pt x="25" y="15"/>
                      <a:pt x="25" y="3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43" name="ïşľïḓè"/>
              <p:cNvSpPr/>
              <p:nvPr/>
            </p:nvSpPr>
            <p:spPr bwMode="auto">
              <a:xfrm>
                <a:off x="10883093" y="4042847"/>
                <a:ext cx="100481" cy="116977"/>
              </a:xfrm>
              <a:custGeom>
                <a:avLst/>
                <a:gdLst/>
                <a:ahLst/>
                <a:cxnLst>
                  <a:cxn ang="0">
                    <a:pos x="31" y="34"/>
                  </a:cxn>
                  <a:cxn ang="0">
                    <a:pos x="27" y="38"/>
                  </a:cxn>
                  <a:cxn ang="0">
                    <a:pos x="17" y="24"/>
                  </a:cxn>
                  <a:cxn ang="0">
                    <a:pos x="32" y="16"/>
                  </a:cxn>
                  <a:cxn ang="0">
                    <a:pos x="49" y="15"/>
                  </a:cxn>
                  <a:cxn ang="0">
                    <a:pos x="64" y="18"/>
                  </a:cxn>
                  <a:cxn ang="0">
                    <a:pos x="77" y="4"/>
                  </a:cxn>
                  <a:cxn ang="0">
                    <a:pos x="79" y="0"/>
                  </a:cxn>
                  <a:cxn ang="0">
                    <a:pos x="77" y="0"/>
                  </a:cxn>
                  <a:cxn ang="0">
                    <a:pos x="63" y="10"/>
                  </a:cxn>
                  <a:cxn ang="0">
                    <a:pos x="59" y="10"/>
                  </a:cxn>
                  <a:cxn ang="0">
                    <a:pos x="28" y="5"/>
                  </a:cxn>
                  <a:cxn ang="0">
                    <a:pos x="12" y="30"/>
                  </a:cxn>
                  <a:cxn ang="0">
                    <a:pos x="8" y="37"/>
                  </a:cxn>
                  <a:cxn ang="0">
                    <a:pos x="0" y="61"/>
                  </a:cxn>
                  <a:cxn ang="0">
                    <a:pos x="8" y="66"/>
                  </a:cxn>
                  <a:cxn ang="0">
                    <a:pos x="8" y="87"/>
                  </a:cxn>
                  <a:cxn ang="0">
                    <a:pos x="16" y="93"/>
                  </a:cxn>
                  <a:cxn ang="0">
                    <a:pos x="22" y="76"/>
                  </a:cxn>
                  <a:cxn ang="0">
                    <a:pos x="18" y="61"/>
                  </a:cxn>
                  <a:cxn ang="0">
                    <a:pos x="25" y="56"/>
                  </a:cxn>
                  <a:cxn ang="0">
                    <a:pos x="28" y="56"/>
                  </a:cxn>
                  <a:cxn ang="0">
                    <a:pos x="27" y="65"/>
                  </a:cxn>
                  <a:cxn ang="0">
                    <a:pos x="34" y="79"/>
                  </a:cxn>
                  <a:cxn ang="0">
                    <a:pos x="34" y="83"/>
                  </a:cxn>
                  <a:cxn ang="0">
                    <a:pos x="39" y="83"/>
                  </a:cxn>
                  <a:cxn ang="0">
                    <a:pos x="49" y="73"/>
                  </a:cxn>
                  <a:cxn ang="0">
                    <a:pos x="43" y="65"/>
                  </a:cxn>
                  <a:cxn ang="0">
                    <a:pos x="45" y="63"/>
                  </a:cxn>
                  <a:cxn ang="0">
                    <a:pos x="34" y="44"/>
                  </a:cxn>
                  <a:cxn ang="0">
                    <a:pos x="57" y="31"/>
                  </a:cxn>
                  <a:cxn ang="0">
                    <a:pos x="57" y="28"/>
                  </a:cxn>
                  <a:cxn ang="0">
                    <a:pos x="31" y="36"/>
                  </a:cxn>
                  <a:cxn ang="0">
                    <a:pos x="31" y="34"/>
                  </a:cxn>
                </a:cxnLst>
                <a:rect l="0" t="0" r="r" b="b"/>
                <a:pathLst>
                  <a:path w="79" h="93">
                    <a:moveTo>
                      <a:pt x="31" y="34"/>
                    </a:moveTo>
                    <a:cubicBezTo>
                      <a:pt x="30" y="36"/>
                      <a:pt x="29" y="38"/>
                      <a:pt x="27" y="38"/>
                    </a:cubicBezTo>
                    <a:cubicBezTo>
                      <a:pt x="20" y="38"/>
                      <a:pt x="17" y="30"/>
                      <a:pt x="17" y="24"/>
                    </a:cubicBezTo>
                    <a:cubicBezTo>
                      <a:pt x="17" y="15"/>
                      <a:pt x="24" y="16"/>
                      <a:pt x="32" y="16"/>
                    </a:cubicBezTo>
                    <a:cubicBezTo>
                      <a:pt x="39" y="16"/>
                      <a:pt x="42" y="15"/>
                      <a:pt x="49" y="15"/>
                    </a:cubicBezTo>
                    <a:cubicBezTo>
                      <a:pt x="54" y="15"/>
                      <a:pt x="58" y="18"/>
                      <a:pt x="64" y="18"/>
                    </a:cubicBezTo>
                    <a:cubicBezTo>
                      <a:pt x="73" y="18"/>
                      <a:pt x="76" y="10"/>
                      <a:pt x="77" y="4"/>
                    </a:cubicBezTo>
                    <a:cubicBezTo>
                      <a:pt x="79" y="4"/>
                      <a:pt x="79" y="1"/>
                      <a:pt x="79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2" y="4"/>
                      <a:pt x="65" y="8"/>
                      <a:pt x="63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17" y="5"/>
                      <a:pt x="12" y="20"/>
                      <a:pt x="12" y="30"/>
                    </a:cubicBezTo>
                    <a:cubicBezTo>
                      <a:pt x="12" y="33"/>
                      <a:pt x="8" y="35"/>
                      <a:pt x="8" y="37"/>
                    </a:cubicBezTo>
                    <a:cubicBezTo>
                      <a:pt x="4" y="47"/>
                      <a:pt x="0" y="51"/>
                      <a:pt x="0" y="61"/>
                    </a:cubicBezTo>
                    <a:cubicBezTo>
                      <a:pt x="0" y="66"/>
                      <a:pt x="6" y="66"/>
                      <a:pt x="8" y="66"/>
                    </a:cubicBezTo>
                    <a:cubicBezTo>
                      <a:pt x="8" y="73"/>
                      <a:pt x="8" y="83"/>
                      <a:pt x="8" y="87"/>
                    </a:cubicBezTo>
                    <a:cubicBezTo>
                      <a:pt x="8" y="90"/>
                      <a:pt x="12" y="93"/>
                      <a:pt x="16" y="93"/>
                    </a:cubicBezTo>
                    <a:cubicBezTo>
                      <a:pt x="20" y="93"/>
                      <a:pt x="22" y="78"/>
                      <a:pt x="22" y="76"/>
                    </a:cubicBezTo>
                    <a:cubicBezTo>
                      <a:pt x="22" y="70"/>
                      <a:pt x="18" y="67"/>
                      <a:pt x="18" y="61"/>
                    </a:cubicBezTo>
                    <a:cubicBezTo>
                      <a:pt x="18" y="58"/>
                      <a:pt x="22" y="56"/>
                      <a:pt x="25" y="56"/>
                    </a:cubicBezTo>
                    <a:cubicBezTo>
                      <a:pt x="26" y="56"/>
                      <a:pt x="27" y="56"/>
                      <a:pt x="28" y="56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71"/>
                      <a:pt x="34" y="73"/>
                      <a:pt x="34" y="79"/>
                    </a:cubicBezTo>
                    <a:cubicBezTo>
                      <a:pt x="34" y="80"/>
                      <a:pt x="34" y="81"/>
                      <a:pt x="34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78"/>
                      <a:pt x="49" y="78"/>
                      <a:pt x="49" y="73"/>
                    </a:cubicBezTo>
                    <a:cubicBezTo>
                      <a:pt x="47" y="73"/>
                      <a:pt x="43" y="68"/>
                      <a:pt x="43" y="65"/>
                    </a:cubicBezTo>
                    <a:cubicBezTo>
                      <a:pt x="43" y="65"/>
                      <a:pt x="44" y="64"/>
                      <a:pt x="45" y="63"/>
                    </a:cubicBezTo>
                    <a:cubicBezTo>
                      <a:pt x="42" y="61"/>
                      <a:pt x="34" y="46"/>
                      <a:pt x="34" y="44"/>
                    </a:cubicBezTo>
                    <a:cubicBezTo>
                      <a:pt x="46" y="44"/>
                      <a:pt x="47" y="35"/>
                      <a:pt x="57" y="31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4" y="27"/>
                      <a:pt x="31" y="35"/>
                      <a:pt x="31" y="36"/>
                    </a:cubicBezTo>
                    <a:lnTo>
                      <a:pt x="31" y="34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46" name="í$ḻîdê"/>
              <p:cNvSpPr/>
              <p:nvPr/>
            </p:nvSpPr>
            <p:spPr bwMode="auto">
              <a:xfrm>
                <a:off x="10853098" y="4201816"/>
                <a:ext cx="34494" cy="11998"/>
              </a:xfrm>
              <a:custGeom>
                <a:avLst/>
                <a:gdLst/>
                <a:ahLst/>
                <a:cxnLst>
                  <a:cxn ang="0">
                    <a:pos x="27" y="6"/>
                  </a:cxn>
                  <a:cxn ang="0">
                    <a:pos x="23" y="6"/>
                  </a:cxn>
                  <a:cxn ang="0">
                    <a:pos x="19" y="5"/>
                  </a:cxn>
                  <a:cxn ang="0">
                    <a:pos x="9" y="9"/>
                  </a:cxn>
                  <a:cxn ang="0">
                    <a:pos x="0" y="6"/>
                  </a:cxn>
                  <a:cxn ang="0">
                    <a:pos x="7" y="1"/>
                  </a:cxn>
                  <a:cxn ang="0">
                    <a:pos x="16" y="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27" y="6"/>
                  </a:cxn>
                </a:cxnLst>
                <a:rect l="0" t="0" r="r" b="b"/>
                <a:pathLst>
                  <a:path w="27" h="9">
                    <a:moveTo>
                      <a:pt x="27" y="6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6"/>
                      <a:pt x="13" y="9"/>
                      <a:pt x="9" y="9"/>
                    </a:cubicBezTo>
                    <a:cubicBezTo>
                      <a:pt x="5" y="9"/>
                      <a:pt x="0" y="8"/>
                      <a:pt x="0" y="6"/>
                    </a:cubicBezTo>
                    <a:cubicBezTo>
                      <a:pt x="0" y="1"/>
                      <a:pt x="3" y="1"/>
                      <a:pt x="7" y="1"/>
                    </a:cubicBezTo>
                    <a:cubicBezTo>
                      <a:pt x="11" y="1"/>
                      <a:pt x="13" y="2"/>
                      <a:pt x="16" y="3"/>
                    </a:cubicBezTo>
                    <a:cubicBezTo>
                      <a:pt x="16" y="2"/>
                      <a:pt x="16" y="1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6" y="5"/>
                      <a:pt x="27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47" name="ïŝļiḍê"/>
              <p:cNvSpPr/>
              <p:nvPr/>
            </p:nvSpPr>
            <p:spPr bwMode="auto">
              <a:xfrm>
                <a:off x="10889092" y="4215314"/>
                <a:ext cx="25496" cy="17996"/>
              </a:xfrm>
              <a:custGeom>
                <a:avLst/>
                <a:gdLst/>
                <a:ahLst/>
                <a:cxnLst>
                  <a:cxn ang="0">
                    <a:pos x="15" y="14"/>
                  </a:cxn>
                  <a:cxn ang="0">
                    <a:pos x="12" y="9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13" y="1"/>
                  </a:cxn>
                  <a:cxn ang="0">
                    <a:pos x="20" y="11"/>
                  </a:cxn>
                  <a:cxn ang="0">
                    <a:pos x="16" y="14"/>
                  </a:cxn>
                  <a:cxn ang="0">
                    <a:pos x="15" y="14"/>
                  </a:cxn>
                </a:cxnLst>
                <a:rect l="0" t="0" r="r" b="b"/>
                <a:pathLst>
                  <a:path w="20" h="14">
                    <a:moveTo>
                      <a:pt x="15" y="14"/>
                    </a:moveTo>
                    <a:cubicBezTo>
                      <a:pt x="12" y="14"/>
                      <a:pt x="12" y="10"/>
                      <a:pt x="12" y="9"/>
                    </a:cubicBezTo>
                    <a:cubicBezTo>
                      <a:pt x="8" y="9"/>
                      <a:pt x="0" y="8"/>
                      <a:pt x="0" y="4"/>
                    </a:cubicBezTo>
                    <a:cubicBezTo>
                      <a:pt x="0" y="0"/>
                      <a:pt x="6" y="1"/>
                      <a:pt x="9" y="1"/>
                    </a:cubicBezTo>
                    <a:cubicBezTo>
                      <a:pt x="10" y="1"/>
                      <a:pt x="12" y="1"/>
                      <a:pt x="13" y="1"/>
                    </a:cubicBezTo>
                    <a:cubicBezTo>
                      <a:pt x="13" y="7"/>
                      <a:pt x="20" y="6"/>
                      <a:pt x="20" y="11"/>
                    </a:cubicBezTo>
                    <a:cubicBezTo>
                      <a:pt x="20" y="13"/>
                      <a:pt x="18" y="14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48" name="îśḻíďè"/>
              <p:cNvSpPr/>
              <p:nvPr/>
            </p:nvSpPr>
            <p:spPr bwMode="auto">
              <a:xfrm>
                <a:off x="10841101" y="4200317"/>
                <a:ext cx="10498" cy="1049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3" y="8"/>
                  </a:cxn>
                  <a:cxn ang="0">
                    <a:pos x="0" y="5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6" y="0"/>
                      <a:pt x="6" y="2"/>
                      <a:pt x="8" y="3"/>
                    </a:cubicBezTo>
                    <a:cubicBezTo>
                      <a:pt x="7" y="6"/>
                      <a:pt x="5" y="8"/>
                      <a:pt x="3" y="8"/>
                    </a:cubicBezTo>
                    <a:cubicBezTo>
                      <a:pt x="2" y="8"/>
                      <a:pt x="0" y="6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49" name="i$ļiḍè"/>
              <p:cNvSpPr/>
              <p:nvPr/>
            </p:nvSpPr>
            <p:spPr bwMode="auto">
              <a:xfrm>
                <a:off x="10959578" y="4201816"/>
                <a:ext cx="55490" cy="32994"/>
              </a:xfrm>
              <a:custGeom>
                <a:avLst/>
                <a:gdLst/>
                <a:ahLst/>
                <a:cxnLst>
                  <a:cxn ang="0">
                    <a:pos x="19" y="13"/>
                  </a:cxn>
                  <a:cxn ang="0">
                    <a:pos x="17" y="19"/>
                  </a:cxn>
                  <a:cxn ang="0">
                    <a:pos x="3" y="26"/>
                  </a:cxn>
                  <a:cxn ang="0">
                    <a:pos x="0" y="22"/>
                  </a:cxn>
                  <a:cxn ang="0">
                    <a:pos x="15" y="10"/>
                  </a:cxn>
                  <a:cxn ang="0">
                    <a:pos x="17" y="6"/>
                  </a:cxn>
                  <a:cxn ang="0">
                    <a:pos x="45" y="3"/>
                  </a:cxn>
                  <a:cxn ang="0">
                    <a:pos x="19" y="13"/>
                  </a:cxn>
                </a:cxnLst>
                <a:rect l="0" t="0" r="r" b="b"/>
                <a:pathLst>
                  <a:path w="45" h="26">
                    <a:moveTo>
                      <a:pt x="19" y="13"/>
                    </a:moveTo>
                    <a:cubicBezTo>
                      <a:pt x="16" y="13"/>
                      <a:pt x="19" y="17"/>
                      <a:pt x="17" y="19"/>
                    </a:cubicBezTo>
                    <a:cubicBezTo>
                      <a:pt x="15" y="21"/>
                      <a:pt x="8" y="26"/>
                      <a:pt x="3" y="26"/>
                    </a:cubicBezTo>
                    <a:cubicBezTo>
                      <a:pt x="1" y="26"/>
                      <a:pt x="0" y="24"/>
                      <a:pt x="0" y="22"/>
                    </a:cubicBezTo>
                    <a:cubicBezTo>
                      <a:pt x="0" y="12"/>
                      <a:pt x="8" y="12"/>
                      <a:pt x="15" y="10"/>
                    </a:cubicBezTo>
                    <a:cubicBezTo>
                      <a:pt x="16" y="10"/>
                      <a:pt x="16" y="7"/>
                      <a:pt x="17" y="6"/>
                    </a:cubicBezTo>
                    <a:cubicBezTo>
                      <a:pt x="21" y="2"/>
                      <a:pt x="41" y="0"/>
                      <a:pt x="45" y="3"/>
                    </a:cubicBezTo>
                    <a:cubicBezTo>
                      <a:pt x="40" y="9"/>
                      <a:pt x="26" y="13"/>
                      <a:pt x="19" y="1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50" name="ïṩ1iḍé"/>
              <p:cNvSpPr/>
              <p:nvPr/>
            </p:nvSpPr>
            <p:spPr bwMode="auto">
              <a:xfrm>
                <a:off x="10998570" y="4113334"/>
                <a:ext cx="16497" cy="17996"/>
              </a:xfrm>
              <a:custGeom>
                <a:avLst/>
                <a:gdLst/>
                <a:ahLst/>
                <a:cxnLst>
                  <a:cxn ang="0">
                    <a:pos x="13" y="8"/>
                  </a:cxn>
                  <a:cxn ang="0">
                    <a:pos x="8" y="14"/>
                  </a:cxn>
                  <a:cxn ang="0">
                    <a:pos x="0" y="5"/>
                  </a:cxn>
                  <a:cxn ang="0">
                    <a:pos x="13" y="8"/>
                  </a:cxn>
                </a:cxnLst>
                <a:rect l="0" t="0" r="r" b="b"/>
                <a:pathLst>
                  <a:path w="13" h="14">
                    <a:moveTo>
                      <a:pt x="13" y="8"/>
                    </a:moveTo>
                    <a:cubicBezTo>
                      <a:pt x="13" y="9"/>
                      <a:pt x="10" y="14"/>
                      <a:pt x="8" y="14"/>
                    </a:cubicBezTo>
                    <a:cubicBezTo>
                      <a:pt x="6" y="14"/>
                      <a:pt x="0" y="9"/>
                      <a:pt x="0" y="5"/>
                    </a:cubicBezTo>
                    <a:cubicBezTo>
                      <a:pt x="0" y="0"/>
                      <a:pt x="13" y="4"/>
                      <a:pt x="13" y="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51" name="íṧḷïdè"/>
              <p:cNvSpPr/>
              <p:nvPr/>
            </p:nvSpPr>
            <p:spPr bwMode="auto">
              <a:xfrm>
                <a:off x="11027065" y="4114833"/>
                <a:ext cx="44991" cy="13498"/>
              </a:xfrm>
              <a:custGeom>
                <a:avLst/>
                <a:gdLst/>
                <a:ahLst/>
                <a:cxnLst>
                  <a:cxn ang="0">
                    <a:pos x="31" y="2"/>
                  </a:cxn>
                  <a:cxn ang="0">
                    <a:pos x="36" y="10"/>
                  </a:cxn>
                  <a:cxn ang="0">
                    <a:pos x="34" y="10"/>
                  </a:cxn>
                  <a:cxn ang="0">
                    <a:pos x="18" y="6"/>
                  </a:cxn>
                  <a:cxn ang="0">
                    <a:pos x="8" y="6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23" y="0"/>
                  </a:cxn>
                  <a:cxn ang="0">
                    <a:pos x="30" y="2"/>
                  </a:cxn>
                  <a:cxn ang="0">
                    <a:pos x="31" y="2"/>
                  </a:cxn>
                </a:cxnLst>
                <a:rect l="0" t="0" r="r" b="b"/>
                <a:pathLst>
                  <a:path w="36" h="10">
                    <a:moveTo>
                      <a:pt x="31" y="2"/>
                    </a:moveTo>
                    <a:cubicBezTo>
                      <a:pt x="32" y="5"/>
                      <a:pt x="36" y="6"/>
                      <a:pt x="36" y="10"/>
                    </a:cubicBezTo>
                    <a:cubicBezTo>
                      <a:pt x="36" y="10"/>
                      <a:pt x="35" y="10"/>
                      <a:pt x="34" y="10"/>
                    </a:cubicBezTo>
                    <a:cubicBezTo>
                      <a:pt x="28" y="10"/>
                      <a:pt x="25" y="6"/>
                      <a:pt x="18" y="6"/>
                    </a:cubicBezTo>
                    <a:cubicBezTo>
                      <a:pt x="14" y="6"/>
                      <a:pt x="12" y="6"/>
                      <a:pt x="8" y="6"/>
                    </a:cubicBezTo>
                    <a:cubicBezTo>
                      <a:pt x="6" y="6"/>
                      <a:pt x="0" y="4"/>
                      <a:pt x="0" y="4"/>
                    </a:cubicBezTo>
                    <a:cubicBezTo>
                      <a:pt x="0" y="2"/>
                      <a:pt x="3" y="1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3"/>
                      <a:pt x="27" y="2"/>
                      <a:pt x="30" y="2"/>
                    </a:cubicBezTo>
                    <a:lnTo>
                      <a:pt x="31" y="2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52" name="ïṡḻíde"/>
              <p:cNvSpPr/>
              <p:nvPr/>
            </p:nvSpPr>
            <p:spPr bwMode="auto">
              <a:xfrm>
                <a:off x="11021066" y="4032350"/>
                <a:ext cx="17997" cy="43492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5"/>
                  </a:cxn>
                  <a:cxn ang="0">
                    <a:pos x="14" y="24"/>
                  </a:cxn>
                  <a:cxn ang="0">
                    <a:pos x="11" y="17"/>
                  </a:cxn>
                  <a:cxn ang="0">
                    <a:pos x="15" y="12"/>
                  </a:cxn>
                  <a:cxn ang="0">
                    <a:pos x="4" y="0"/>
                  </a:cxn>
                  <a:cxn ang="0">
                    <a:pos x="0" y="9"/>
                  </a:cxn>
                  <a:cxn ang="0">
                    <a:pos x="3" y="21"/>
                  </a:cxn>
                  <a:cxn ang="0">
                    <a:pos x="3" y="27"/>
                  </a:cxn>
                  <a:cxn ang="0">
                    <a:pos x="9" y="35"/>
                  </a:cxn>
                  <a:cxn ang="0">
                    <a:pos x="4" y="28"/>
                  </a:cxn>
                </a:cxnLst>
                <a:rect l="0" t="0" r="r" b="b"/>
                <a:pathLst>
                  <a:path w="15" h="35">
                    <a:moveTo>
                      <a:pt x="4" y="28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8" y="25"/>
                      <a:pt x="12" y="24"/>
                      <a:pt x="14" y="24"/>
                    </a:cubicBezTo>
                    <a:cubicBezTo>
                      <a:pt x="14" y="20"/>
                      <a:pt x="11" y="20"/>
                      <a:pt x="11" y="17"/>
                    </a:cubicBezTo>
                    <a:cubicBezTo>
                      <a:pt x="11" y="15"/>
                      <a:pt x="15" y="14"/>
                      <a:pt x="15" y="12"/>
                    </a:cubicBezTo>
                    <a:cubicBezTo>
                      <a:pt x="8" y="10"/>
                      <a:pt x="4" y="6"/>
                      <a:pt x="4" y="0"/>
                    </a:cubicBezTo>
                    <a:cubicBezTo>
                      <a:pt x="0" y="2"/>
                      <a:pt x="0" y="5"/>
                      <a:pt x="0" y="9"/>
                    </a:cubicBezTo>
                    <a:cubicBezTo>
                      <a:pt x="0" y="15"/>
                      <a:pt x="3" y="16"/>
                      <a:pt x="3" y="21"/>
                    </a:cubicBezTo>
                    <a:cubicBezTo>
                      <a:pt x="3" y="26"/>
                      <a:pt x="3" y="24"/>
                      <a:pt x="3" y="27"/>
                    </a:cubicBezTo>
                    <a:cubicBezTo>
                      <a:pt x="3" y="30"/>
                      <a:pt x="4" y="35"/>
                      <a:pt x="9" y="35"/>
                    </a:cubicBezTo>
                    <a:cubicBezTo>
                      <a:pt x="7" y="32"/>
                      <a:pt x="6" y="31"/>
                      <a:pt x="4" y="2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53" name="îśḷîḋè"/>
              <p:cNvSpPr/>
              <p:nvPr/>
            </p:nvSpPr>
            <p:spPr bwMode="auto">
              <a:xfrm>
                <a:off x="10937082" y="3912373"/>
                <a:ext cx="71986" cy="67487"/>
              </a:xfrm>
              <a:custGeom>
                <a:avLst/>
                <a:gdLst/>
                <a:ahLst/>
                <a:cxnLst>
                  <a:cxn ang="0">
                    <a:pos x="48" y="38"/>
                  </a:cxn>
                  <a:cxn ang="0">
                    <a:pos x="46" y="35"/>
                  </a:cxn>
                  <a:cxn ang="0">
                    <a:pos x="42" y="40"/>
                  </a:cxn>
                  <a:cxn ang="0">
                    <a:pos x="47" y="48"/>
                  </a:cxn>
                  <a:cxn ang="0">
                    <a:pos x="42" y="53"/>
                  </a:cxn>
                  <a:cxn ang="0">
                    <a:pos x="40" y="50"/>
                  </a:cxn>
                  <a:cxn ang="0">
                    <a:pos x="36" y="51"/>
                  </a:cxn>
                  <a:cxn ang="0">
                    <a:pos x="26" y="37"/>
                  </a:cxn>
                  <a:cxn ang="0">
                    <a:pos x="28" y="32"/>
                  </a:cxn>
                  <a:cxn ang="0">
                    <a:pos x="27" y="29"/>
                  </a:cxn>
                  <a:cxn ang="0">
                    <a:pos x="21" y="28"/>
                  </a:cxn>
                  <a:cxn ang="0">
                    <a:pos x="21" y="32"/>
                  </a:cxn>
                  <a:cxn ang="0">
                    <a:pos x="17" y="30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4" y="45"/>
                  </a:cxn>
                  <a:cxn ang="0">
                    <a:pos x="4" y="36"/>
                  </a:cxn>
                  <a:cxn ang="0">
                    <a:pos x="2" y="32"/>
                  </a:cxn>
                  <a:cxn ang="0">
                    <a:pos x="5" y="22"/>
                  </a:cxn>
                  <a:cxn ang="0">
                    <a:pos x="19" y="14"/>
                  </a:cxn>
                  <a:cxn ang="0">
                    <a:pos x="26" y="20"/>
                  </a:cxn>
                  <a:cxn ang="0">
                    <a:pos x="28" y="20"/>
                  </a:cxn>
                  <a:cxn ang="0">
                    <a:pos x="32" y="15"/>
                  </a:cxn>
                  <a:cxn ang="0">
                    <a:pos x="41" y="9"/>
                  </a:cxn>
                  <a:cxn ang="0">
                    <a:pos x="42" y="0"/>
                  </a:cxn>
                  <a:cxn ang="0">
                    <a:pos x="48" y="4"/>
                  </a:cxn>
                  <a:cxn ang="0">
                    <a:pos x="58" y="33"/>
                  </a:cxn>
                  <a:cxn ang="0">
                    <a:pos x="53" y="46"/>
                  </a:cxn>
                  <a:cxn ang="0">
                    <a:pos x="48" y="36"/>
                  </a:cxn>
                  <a:cxn ang="0">
                    <a:pos x="48" y="38"/>
                  </a:cxn>
                </a:cxnLst>
                <a:rect l="0" t="0" r="r" b="b"/>
                <a:pathLst>
                  <a:path w="58" h="53">
                    <a:moveTo>
                      <a:pt x="48" y="38"/>
                    </a:moveTo>
                    <a:cubicBezTo>
                      <a:pt x="48" y="37"/>
                      <a:pt x="47" y="36"/>
                      <a:pt x="46" y="35"/>
                    </a:cubicBezTo>
                    <a:cubicBezTo>
                      <a:pt x="44" y="37"/>
                      <a:pt x="42" y="38"/>
                      <a:pt x="42" y="40"/>
                    </a:cubicBezTo>
                    <a:cubicBezTo>
                      <a:pt x="42" y="43"/>
                      <a:pt x="47" y="44"/>
                      <a:pt x="47" y="48"/>
                    </a:cubicBezTo>
                    <a:cubicBezTo>
                      <a:pt x="47" y="51"/>
                      <a:pt x="45" y="53"/>
                      <a:pt x="42" y="53"/>
                    </a:cubicBezTo>
                    <a:cubicBezTo>
                      <a:pt x="41" y="53"/>
                      <a:pt x="40" y="51"/>
                      <a:pt x="40" y="50"/>
                    </a:cubicBezTo>
                    <a:cubicBezTo>
                      <a:pt x="39" y="51"/>
                      <a:pt x="37" y="51"/>
                      <a:pt x="36" y="51"/>
                    </a:cubicBezTo>
                    <a:cubicBezTo>
                      <a:pt x="31" y="51"/>
                      <a:pt x="26" y="44"/>
                      <a:pt x="26" y="37"/>
                    </a:cubicBezTo>
                    <a:cubicBezTo>
                      <a:pt x="26" y="34"/>
                      <a:pt x="27" y="33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30"/>
                      <a:pt x="20" y="31"/>
                      <a:pt x="21" y="32"/>
                    </a:cubicBezTo>
                    <a:cubicBezTo>
                      <a:pt x="18" y="32"/>
                      <a:pt x="18" y="31"/>
                      <a:pt x="17" y="30"/>
                    </a:cubicBezTo>
                    <a:cubicBezTo>
                      <a:pt x="17" y="30"/>
                      <a:pt x="16" y="31"/>
                      <a:pt x="16" y="32"/>
                    </a:cubicBezTo>
                    <a:cubicBezTo>
                      <a:pt x="14" y="31"/>
                      <a:pt x="12" y="28"/>
                      <a:pt x="12" y="28"/>
                    </a:cubicBezTo>
                    <a:cubicBezTo>
                      <a:pt x="8" y="32"/>
                      <a:pt x="8" y="45"/>
                      <a:pt x="4" y="45"/>
                    </a:cubicBezTo>
                    <a:cubicBezTo>
                      <a:pt x="0" y="45"/>
                      <a:pt x="4" y="37"/>
                      <a:pt x="4" y="36"/>
                    </a:cubicBezTo>
                    <a:cubicBezTo>
                      <a:pt x="4" y="35"/>
                      <a:pt x="2" y="33"/>
                      <a:pt x="2" y="32"/>
                    </a:cubicBezTo>
                    <a:cubicBezTo>
                      <a:pt x="2" y="28"/>
                      <a:pt x="4" y="26"/>
                      <a:pt x="5" y="22"/>
                    </a:cubicBezTo>
                    <a:cubicBezTo>
                      <a:pt x="13" y="22"/>
                      <a:pt x="11" y="14"/>
                      <a:pt x="19" y="14"/>
                    </a:cubicBezTo>
                    <a:cubicBezTo>
                      <a:pt x="24" y="14"/>
                      <a:pt x="23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18"/>
                      <a:pt x="30" y="16"/>
                      <a:pt x="32" y="15"/>
                    </a:cubicBezTo>
                    <a:cubicBezTo>
                      <a:pt x="32" y="10"/>
                      <a:pt x="39" y="12"/>
                      <a:pt x="41" y="9"/>
                    </a:cubicBezTo>
                    <a:cubicBezTo>
                      <a:pt x="42" y="7"/>
                      <a:pt x="42" y="1"/>
                      <a:pt x="42" y="0"/>
                    </a:cubicBezTo>
                    <a:cubicBezTo>
                      <a:pt x="45" y="0"/>
                      <a:pt x="47" y="2"/>
                      <a:pt x="48" y="4"/>
                    </a:cubicBezTo>
                    <a:cubicBezTo>
                      <a:pt x="51" y="7"/>
                      <a:pt x="58" y="30"/>
                      <a:pt x="58" y="33"/>
                    </a:cubicBezTo>
                    <a:cubicBezTo>
                      <a:pt x="58" y="37"/>
                      <a:pt x="53" y="39"/>
                      <a:pt x="53" y="46"/>
                    </a:cubicBezTo>
                    <a:cubicBezTo>
                      <a:pt x="51" y="46"/>
                      <a:pt x="48" y="37"/>
                      <a:pt x="48" y="36"/>
                    </a:cubicBezTo>
                    <a:lnTo>
                      <a:pt x="48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54" name="ïṥľîḑè"/>
              <p:cNvSpPr/>
              <p:nvPr/>
            </p:nvSpPr>
            <p:spPr bwMode="auto">
              <a:xfrm>
                <a:off x="10871095" y="3894377"/>
                <a:ext cx="34494" cy="37493"/>
              </a:xfrm>
              <a:custGeom>
                <a:avLst/>
                <a:gdLst/>
                <a:ahLst/>
                <a:cxnLst>
                  <a:cxn ang="0">
                    <a:pos x="3" y="29"/>
                  </a:cxn>
                  <a:cxn ang="0">
                    <a:pos x="0" y="29"/>
                  </a:cxn>
                  <a:cxn ang="0">
                    <a:pos x="22" y="5"/>
                  </a:cxn>
                  <a:cxn ang="0">
                    <a:pos x="25" y="0"/>
                  </a:cxn>
                  <a:cxn ang="0">
                    <a:pos x="28" y="6"/>
                  </a:cxn>
                  <a:cxn ang="0">
                    <a:pos x="24" y="9"/>
                  </a:cxn>
                  <a:cxn ang="0">
                    <a:pos x="17" y="13"/>
                  </a:cxn>
                  <a:cxn ang="0">
                    <a:pos x="3" y="29"/>
                  </a:cxn>
                </a:cxnLst>
                <a:rect l="0" t="0" r="r" b="b"/>
                <a:pathLst>
                  <a:path w="28" h="29">
                    <a:moveTo>
                      <a:pt x="3" y="29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4" y="18"/>
                      <a:pt x="18" y="13"/>
                      <a:pt x="22" y="5"/>
                    </a:cubicBezTo>
                    <a:cubicBezTo>
                      <a:pt x="23" y="3"/>
                      <a:pt x="23" y="1"/>
                      <a:pt x="25" y="0"/>
                    </a:cubicBezTo>
                    <a:cubicBezTo>
                      <a:pt x="24" y="4"/>
                      <a:pt x="26" y="5"/>
                      <a:pt x="28" y="6"/>
                    </a:cubicBezTo>
                    <a:cubicBezTo>
                      <a:pt x="26" y="8"/>
                      <a:pt x="26" y="9"/>
                      <a:pt x="24" y="9"/>
                    </a:cubicBezTo>
                    <a:cubicBezTo>
                      <a:pt x="23" y="12"/>
                      <a:pt x="20" y="13"/>
                      <a:pt x="17" y="13"/>
                    </a:cubicBezTo>
                    <a:cubicBezTo>
                      <a:pt x="15" y="22"/>
                      <a:pt x="8" y="26"/>
                      <a:pt x="3" y="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55" name="isḷîḑé"/>
              <p:cNvSpPr/>
              <p:nvPr/>
            </p:nvSpPr>
            <p:spPr bwMode="auto">
              <a:xfrm>
                <a:off x="10898090" y="3774400"/>
                <a:ext cx="67488" cy="95981"/>
              </a:xfrm>
              <a:custGeom>
                <a:avLst/>
                <a:gdLst/>
                <a:ahLst/>
                <a:cxnLst>
                  <a:cxn ang="0">
                    <a:pos x="4" y="31"/>
                  </a:cxn>
                  <a:cxn ang="0">
                    <a:pos x="6" y="20"/>
                  </a:cxn>
                  <a:cxn ang="0">
                    <a:pos x="5" y="7"/>
                  </a:cxn>
                  <a:cxn ang="0">
                    <a:pos x="9" y="0"/>
                  </a:cxn>
                  <a:cxn ang="0">
                    <a:pos x="16" y="7"/>
                  </a:cxn>
                  <a:cxn ang="0">
                    <a:pos x="21" y="3"/>
                  </a:cxn>
                  <a:cxn ang="0">
                    <a:pos x="22" y="5"/>
                  </a:cxn>
                  <a:cxn ang="0">
                    <a:pos x="23" y="8"/>
                  </a:cxn>
                  <a:cxn ang="0">
                    <a:pos x="28" y="25"/>
                  </a:cxn>
                  <a:cxn ang="0">
                    <a:pos x="20" y="42"/>
                  </a:cxn>
                  <a:cxn ang="0">
                    <a:pos x="30" y="59"/>
                  </a:cxn>
                  <a:cxn ang="0">
                    <a:pos x="30" y="58"/>
                  </a:cxn>
                  <a:cxn ang="0">
                    <a:pos x="34" y="55"/>
                  </a:cxn>
                  <a:cxn ang="0">
                    <a:pos x="43" y="64"/>
                  </a:cxn>
                  <a:cxn ang="0">
                    <a:pos x="46" y="61"/>
                  </a:cxn>
                  <a:cxn ang="0">
                    <a:pos x="49" y="62"/>
                  </a:cxn>
                  <a:cxn ang="0">
                    <a:pos x="46" y="66"/>
                  </a:cxn>
                  <a:cxn ang="0">
                    <a:pos x="49" y="66"/>
                  </a:cxn>
                  <a:cxn ang="0">
                    <a:pos x="54" y="71"/>
                  </a:cxn>
                  <a:cxn ang="0">
                    <a:pos x="54" y="74"/>
                  </a:cxn>
                  <a:cxn ang="0">
                    <a:pos x="53" y="76"/>
                  </a:cxn>
                  <a:cxn ang="0">
                    <a:pos x="51" y="73"/>
                  </a:cxn>
                  <a:cxn ang="0">
                    <a:pos x="36" y="61"/>
                  </a:cxn>
                  <a:cxn ang="0">
                    <a:pos x="37" y="69"/>
                  </a:cxn>
                  <a:cxn ang="0">
                    <a:pos x="25" y="60"/>
                  </a:cxn>
                  <a:cxn ang="0">
                    <a:pos x="19" y="62"/>
                  </a:cxn>
                  <a:cxn ang="0">
                    <a:pos x="13" y="57"/>
                  </a:cxn>
                  <a:cxn ang="0">
                    <a:pos x="15" y="53"/>
                  </a:cxn>
                  <a:cxn ang="0">
                    <a:pos x="15" y="49"/>
                  </a:cxn>
                  <a:cxn ang="0">
                    <a:pos x="13" y="49"/>
                  </a:cxn>
                  <a:cxn ang="0">
                    <a:pos x="10" y="51"/>
                  </a:cxn>
                  <a:cxn ang="0">
                    <a:pos x="1" y="44"/>
                  </a:cxn>
                  <a:cxn ang="0">
                    <a:pos x="4" y="31"/>
                  </a:cxn>
                </a:cxnLst>
                <a:rect l="0" t="0" r="r" b="b"/>
                <a:pathLst>
                  <a:path w="54" h="76">
                    <a:moveTo>
                      <a:pt x="4" y="31"/>
                    </a:moveTo>
                    <a:cubicBezTo>
                      <a:pt x="6" y="28"/>
                      <a:pt x="6" y="23"/>
                      <a:pt x="6" y="20"/>
                    </a:cubicBezTo>
                    <a:cubicBezTo>
                      <a:pt x="7" y="15"/>
                      <a:pt x="5" y="12"/>
                      <a:pt x="5" y="7"/>
                    </a:cubicBezTo>
                    <a:cubicBezTo>
                      <a:pt x="5" y="3"/>
                      <a:pt x="6" y="0"/>
                      <a:pt x="9" y="0"/>
                    </a:cubicBezTo>
                    <a:cubicBezTo>
                      <a:pt x="13" y="0"/>
                      <a:pt x="12" y="7"/>
                      <a:pt x="16" y="7"/>
                    </a:cubicBezTo>
                    <a:cubicBezTo>
                      <a:pt x="18" y="7"/>
                      <a:pt x="20" y="4"/>
                      <a:pt x="21" y="3"/>
                    </a:cubicBezTo>
                    <a:cubicBezTo>
                      <a:pt x="21" y="3"/>
                      <a:pt x="22" y="4"/>
                      <a:pt x="22" y="5"/>
                    </a:cubicBezTo>
                    <a:cubicBezTo>
                      <a:pt x="22" y="6"/>
                      <a:pt x="23" y="7"/>
                      <a:pt x="23" y="8"/>
                    </a:cubicBezTo>
                    <a:cubicBezTo>
                      <a:pt x="23" y="13"/>
                      <a:pt x="28" y="18"/>
                      <a:pt x="28" y="25"/>
                    </a:cubicBezTo>
                    <a:cubicBezTo>
                      <a:pt x="28" y="33"/>
                      <a:pt x="20" y="34"/>
                      <a:pt x="20" y="42"/>
                    </a:cubicBezTo>
                    <a:cubicBezTo>
                      <a:pt x="20" y="48"/>
                      <a:pt x="26" y="57"/>
                      <a:pt x="30" y="59"/>
                    </a:cubicBezTo>
                    <a:cubicBezTo>
                      <a:pt x="30" y="59"/>
                      <a:pt x="30" y="58"/>
                      <a:pt x="30" y="58"/>
                    </a:cubicBezTo>
                    <a:cubicBezTo>
                      <a:pt x="30" y="56"/>
                      <a:pt x="32" y="54"/>
                      <a:pt x="34" y="55"/>
                    </a:cubicBezTo>
                    <a:cubicBezTo>
                      <a:pt x="39" y="55"/>
                      <a:pt x="40" y="63"/>
                      <a:pt x="43" y="64"/>
                    </a:cubicBezTo>
                    <a:cubicBezTo>
                      <a:pt x="44" y="64"/>
                      <a:pt x="45" y="61"/>
                      <a:pt x="46" y="61"/>
                    </a:cubicBezTo>
                    <a:cubicBezTo>
                      <a:pt x="47" y="61"/>
                      <a:pt x="48" y="62"/>
                      <a:pt x="49" y="62"/>
                    </a:cubicBezTo>
                    <a:cubicBezTo>
                      <a:pt x="48" y="64"/>
                      <a:pt x="46" y="64"/>
                      <a:pt x="46" y="66"/>
                    </a:cubicBezTo>
                    <a:cubicBezTo>
                      <a:pt x="46" y="67"/>
                      <a:pt x="48" y="67"/>
                      <a:pt x="49" y="66"/>
                    </a:cubicBezTo>
                    <a:cubicBezTo>
                      <a:pt x="49" y="69"/>
                      <a:pt x="51" y="71"/>
                      <a:pt x="54" y="71"/>
                    </a:cubicBezTo>
                    <a:cubicBezTo>
                      <a:pt x="54" y="72"/>
                      <a:pt x="54" y="73"/>
                      <a:pt x="54" y="74"/>
                    </a:cubicBezTo>
                    <a:cubicBezTo>
                      <a:pt x="54" y="75"/>
                      <a:pt x="53" y="76"/>
                      <a:pt x="53" y="76"/>
                    </a:cubicBezTo>
                    <a:cubicBezTo>
                      <a:pt x="51" y="76"/>
                      <a:pt x="51" y="74"/>
                      <a:pt x="51" y="73"/>
                    </a:cubicBezTo>
                    <a:cubicBezTo>
                      <a:pt x="48" y="69"/>
                      <a:pt x="39" y="65"/>
                      <a:pt x="36" y="61"/>
                    </a:cubicBezTo>
                    <a:cubicBezTo>
                      <a:pt x="34" y="64"/>
                      <a:pt x="35" y="66"/>
                      <a:pt x="37" y="69"/>
                    </a:cubicBezTo>
                    <a:cubicBezTo>
                      <a:pt x="31" y="69"/>
                      <a:pt x="31" y="60"/>
                      <a:pt x="25" y="60"/>
                    </a:cubicBezTo>
                    <a:cubicBezTo>
                      <a:pt x="23" y="60"/>
                      <a:pt x="21" y="62"/>
                      <a:pt x="19" y="62"/>
                    </a:cubicBezTo>
                    <a:cubicBezTo>
                      <a:pt x="16" y="62"/>
                      <a:pt x="13" y="59"/>
                      <a:pt x="13" y="57"/>
                    </a:cubicBezTo>
                    <a:cubicBezTo>
                      <a:pt x="13" y="55"/>
                      <a:pt x="14" y="53"/>
                      <a:pt x="15" y="53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0"/>
                      <a:pt x="11" y="51"/>
                      <a:pt x="10" y="51"/>
                    </a:cubicBezTo>
                    <a:cubicBezTo>
                      <a:pt x="8" y="51"/>
                      <a:pt x="1" y="47"/>
                      <a:pt x="1" y="44"/>
                    </a:cubicBezTo>
                    <a:cubicBezTo>
                      <a:pt x="1" y="38"/>
                      <a:pt x="0" y="30"/>
                      <a:pt x="4" y="3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56" name="ïšliďé"/>
              <p:cNvSpPr/>
              <p:nvPr/>
            </p:nvSpPr>
            <p:spPr bwMode="auto">
              <a:xfrm>
                <a:off x="10968576" y="3870381"/>
                <a:ext cx="22496" cy="38992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0" y="20"/>
                  </a:cxn>
                  <a:cxn ang="0">
                    <a:pos x="14" y="28"/>
                  </a:cxn>
                  <a:cxn ang="0">
                    <a:pos x="14" y="30"/>
                  </a:cxn>
                  <a:cxn ang="0">
                    <a:pos x="10" y="30"/>
                  </a:cxn>
                  <a:cxn ang="0">
                    <a:pos x="8" y="25"/>
                  </a:cxn>
                  <a:cxn ang="0">
                    <a:pos x="8" y="23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8" y="15"/>
                  </a:cxn>
                  <a:cxn ang="0">
                    <a:pos x="10" y="13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3" y="2"/>
                  </a:cxn>
                  <a:cxn ang="0">
                    <a:pos x="13" y="6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8" y="15"/>
                  </a:cxn>
                  <a:cxn ang="0">
                    <a:pos x="16" y="20"/>
                  </a:cxn>
                </a:cxnLst>
                <a:rect l="0" t="0" r="r" b="b"/>
                <a:pathLst>
                  <a:path w="18" h="30">
                    <a:moveTo>
                      <a:pt x="16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2" y="27"/>
                      <a:pt x="14" y="28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1" y="30"/>
                      <a:pt x="10" y="30"/>
                    </a:cubicBezTo>
                    <a:cubicBezTo>
                      <a:pt x="7" y="30"/>
                      <a:pt x="7" y="27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5" y="23"/>
                      <a:pt x="3" y="19"/>
                      <a:pt x="2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4" y="15"/>
                      <a:pt x="7" y="15"/>
                      <a:pt x="8" y="15"/>
                    </a:cubicBezTo>
                    <a:cubicBezTo>
                      <a:pt x="8" y="15"/>
                      <a:pt x="10" y="14"/>
                      <a:pt x="10" y="13"/>
                    </a:cubicBezTo>
                    <a:cubicBezTo>
                      <a:pt x="10" y="8"/>
                      <a:pt x="1" y="5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9" y="2"/>
                      <a:pt x="13" y="2"/>
                    </a:cubicBezTo>
                    <a:cubicBezTo>
                      <a:pt x="13" y="3"/>
                      <a:pt x="13" y="5"/>
                      <a:pt x="13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5" y="8"/>
                      <a:pt x="15" y="12"/>
                      <a:pt x="15" y="12"/>
                    </a:cubicBezTo>
                    <a:cubicBezTo>
                      <a:pt x="15" y="12"/>
                      <a:pt x="18" y="15"/>
                      <a:pt x="18" y="15"/>
                    </a:cubicBezTo>
                    <a:cubicBezTo>
                      <a:pt x="18" y="18"/>
                      <a:pt x="17" y="19"/>
                      <a:pt x="16" y="2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57" name="iṧlíḓé"/>
              <p:cNvSpPr/>
              <p:nvPr/>
            </p:nvSpPr>
            <p:spPr bwMode="auto">
              <a:xfrm>
                <a:off x="10935582" y="3880879"/>
                <a:ext cx="17997" cy="23995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14" y="7"/>
                  </a:cxn>
                  <a:cxn ang="0">
                    <a:pos x="1" y="19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2"/>
                  </a:cxn>
                  <a:cxn ang="0">
                    <a:pos x="3" y="1"/>
                  </a:cxn>
                </a:cxnLst>
                <a:rect l="0" t="0" r="r" b="b"/>
                <a:pathLst>
                  <a:path w="14" h="19">
                    <a:moveTo>
                      <a:pt x="3" y="1"/>
                    </a:moveTo>
                    <a:cubicBezTo>
                      <a:pt x="4" y="3"/>
                      <a:pt x="14" y="4"/>
                      <a:pt x="14" y="7"/>
                    </a:cubicBezTo>
                    <a:cubicBezTo>
                      <a:pt x="14" y="14"/>
                      <a:pt x="5" y="17"/>
                      <a:pt x="1" y="19"/>
                    </a:cubicBezTo>
                    <a:cubicBezTo>
                      <a:pt x="1" y="13"/>
                      <a:pt x="0" y="6"/>
                      <a:pt x="0" y="2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4" y="2"/>
                      <a:pt x="5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58" name="îŝ1îḍe"/>
              <p:cNvSpPr/>
              <p:nvPr/>
            </p:nvSpPr>
            <p:spPr bwMode="auto">
              <a:xfrm>
                <a:off x="10944580" y="3895876"/>
                <a:ext cx="17997" cy="29994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9" y="17"/>
                  </a:cxn>
                  <a:cxn ang="0">
                    <a:pos x="11" y="22"/>
                  </a:cxn>
                  <a:cxn ang="0">
                    <a:pos x="9" y="24"/>
                  </a:cxn>
                  <a:cxn ang="0">
                    <a:pos x="0" y="14"/>
                  </a:cxn>
                  <a:cxn ang="0">
                    <a:pos x="4" y="12"/>
                  </a:cxn>
                  <a:cxn ang="0">
                    <a:pos x="8" y="1"/>
                  </a:cxn>
                  <a:cxn ang="0">
                    <a:pos x="14" y="5"/>
                  </a:cxn>
                </a:cxnLst>
                <a:rect l="0" t="0" r="r" b="b"/>
                <a:pathLst>
                  <a:path w="14" h="24">
                    <a:moveTo>
                      <a:pt x="14" y="5"/>
                    </a:moveTo>
                    <a:cubicBezTo>
                      <a:pt x="14" y="10"/>
                      <a:pt x="10" y="13"/>
                      <a:pt x="9" y="17"/>
                    </a:cubicBezTo>
                    <a:cubicBezTo>
                      <a:pt x="9" y="21"/>
                      <a:pt x="11" y="20"/>
                      <a:pt x="11" y="22"/>
                    </a:cubicBezTo>
                    <a:cubicBezTo>
                      <a:pt x="11" y="23"/>
                      <a:pt x="10" y="24"/>
                      <a:pt x="9" y="24"/>
                    </a:cubicBezTo>
                    <a:cubicBezTo>
                      <a:pt x="7" y="24"/>
                      <a:pt x="0" y="17"/>
                      <a:pt x="0" y="14"/>
                    </a:cubicBezTo>
                    <a:cubicBezTo>
                      <a:pt x="0" y="13"/>
                      <a:pt x="3" y="12"/>
                      <a:pt x="4" y="12"/>
                    </a:cubicBezTo>
                    <a:cubicBezTo>
                      <a:pt x="4" y="11"/>
                      <a:pt x="6" y="1"/>
                      <a:pt x="8" y="1"/>
                    </a:cubicBezTo>
                    <a:cubicBezTo>
                      <a:pt x="12" y="0"/>
                      <a:pt x="14" y="3"/>
                      <a:pt x="14" y="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59" name="îślïdê"/>
              <p:cNvSpPr/>
              <p:nvPr/>
            </p:nvSpPr>
            <p:spPr bwMode="auto">
              <a:xfrm>
                <a:off x="10961078" y="3897376"/>
                <a:ext cx="7499" cy="1949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15"/>
                  </a:cxn>
                  <a:cxn ang="0">
                    <a:pos x="0" y="15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cubicBezTo>
                      <a:pt x="7" y="7"/>
                      <a:pt x="2" y="9"/>
                      <a:pt x="2" y="15"/>
                    </a:cubicBezTo>
                    <a:cubicBezTo>
                      <a:pt x="2" y="15"/>
                      <a:pt x="0" y="15"/>
                      <a:pt x="0" y="15"/>
                    </a:cubicBezTo>
                    <a:cubicBezTo>
                      <a:pt x="1" y="10"/>
                      <a:pt x="4" y="7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60" name="iṣlíḓê"/>
              <p:cNvSpPr/>
              <p:nvPr/>
            </p:nvSpPr>
            <p:spPr bwMode="auto">
              <a:xfrm>
                <a:off x="10965576" y="3909374"/>
                <a:ext cx="10498" cy="1049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4"/>
                      <a:pt x="6" y="8"/>
                      <a:pt x="2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3"/>
                      <a:pt x="2" y="2"/>
                      <a:pt x="3" y="0"/>
                    </a:cubicBezTo>
                    <a:cubicBezTo>
                      <a:pt x="5" y="1"/>
                      <a:pt x="7" y="1"/>
                      <a:pt x="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62" name="ïŝľiḍè"/>
              <p:cNvSpPr/>
              <p:nvPr/>
            </p:nvSpPr>
            <p:spPr bwMode="auto">
              <a:xfrm>
                <a:off x="10911587" y="3855384"/>
                <a:ext cx="17997" cy="19497"/>
              </a:xfrm>
              <a:custGeom>
                <a:avLst/>
                <a:gdLst/>
                <a:ahLst/>
                <a:cxnLst>
                  <a:cxn ang="0">
                    <a:pos x="11" y="15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4" y="7"/>
                  </a:cxn>
                  <a:cxn ang="0">
                    <a:pos x="11" y="15"/>
                  </a:cxn>
                </a:cxnLst>
                <a:rect l="0" t="0" r="r" b="b"/>
                <a:pathLst>
                  <a:path w="15" h="15">
                    <a:moveTo>
                      <a:pt x="11" y="15"/>
                    </a:moveTo>
                    <a:cubicBezTo>
                      <a:pt x="9" y="15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13" y="2"/>
                      <a:pt x="14" y="7"/>
                    </a:cubicBezTo>
                    <a:cubicBezTo>
                      <a:pt x="15" y="10"/>
                      <a:pt x="13" y="15"/>
                      <a:pt x="11" y="1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63" name="ïṥḷïdê"/>
              <p:cNvSpPr/>
              <p:nvPr/>
            </p:nvSpPr>
            <p:spPr bwMode="auto">
              <a:xfrm>
                <a:off x="10929583" y="3858384"/>
                <a:ext cx="5999" cy="15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64" name="iṩļîďè"/>
              <p:cNvSpPr/>
              <p:nvPr/>
            </p:nvSpPr>
            <p:spPr bwMode="auto">
              <a:xfrm>
                <a:off x="10902588" y="3658922"/>
                <a:ext cx="34494" cy="47991"/>
              </a:xfrm>
              <a:custGeom>
                <a:avLst/>
                <a:gdLst/>
                <a:ahLst/>
                <a:cxnLst>
                  <a:cxn ang="0">
                    <a:pos x="8" y="39"/>
                  </a:cxn>
                  <a:cxn ang="0">
                    <a:pos x="1" y="26"/>
                  </a:cxn>
                  <a:cxn ang="0">
                    <a:pos x="16" y="0"/>
                  </a:cxn>
                  <a:cxn ang="0">
                    <a:pos x="8" y="39"/>
                  </a:cxn>
                </a:cxnLst>
                <a:rect l="0" t="0" r="r" b="b"/>
                <a:pathLst>
                  <a:path w="27" h="39">
                    <a:moveTo>
                      <a:pt x="8" y="39"/>
                    </a:moveTo>
                    <a:cubicBezTo>
                      <a:pt x="0" y="39"/>
                      <a:pt x="1" y="33"/>
                      <a:pt x="1" y="26"/>
                    </a:cubicBezTo>
                    <a:cubicBezTo>
                      <a:pt x="1" y="17"/>
                      <a:pt x="10" y="0"/>
                      <a:pt x="16" y="0"/>
                    </a:cubicBezTo>
                    <a:cubicBezTo>
                      <a:pt x="27" y="0"/>
                      <a:pt x="18" y="39"/>
                      <a:pt x="8" y="3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65" name="íSḷíďe"/>
              <p:cNvSpPr/>
              <p:nvPr/>
            </p:nvSpPr>
            <p:spPr bwMode="auto">
              <a:xfrm>
                <a:off x="10719624" y="3744406"/>
                <a:ext cx="38993" cy="32994"/>
              </a:xfrm>
              <a:custGeom>
                <a:avLst/>
                <a:gdLst/>
                <a:ahLst/>
                <a:cxnLst>
                  <a:cxn ang="0">
                    <a:pos x="2" y="11"/>
                  </a:cxn>
                  <a:cxn ang="0">
                    <a:pos x="26" y="0"/>
                  </a:cxn>
                  <a:cxn ang="0">
                    <a:pos x="31" y="7"/>
                  </a:cxn>
                  <a:cxn ang="0">
                    <a:pos x="11" y="27"/>
                  </a:cxn>
                  <a:cxn ang="0">
                    <a:pos x="2" y="18"/>
                  </a:cxn>
                  <a:cxn ang="0">
                    <a:pos x="2" y="11"/>
                  </a:cxn>
                </a:cxnLst>
                <a:rect l="0" t="0" r="r" b="b"/>
                <a:pathLst>
                  <a:path w="31" h="27">
                    <a:moveTo>
                      <a:pt x="2" y="11"/>
                    </a:moveTo>
                    <a:cubicBezTo>
                      <a:pt x="5" y="11"/>
                      <a:pt x="20" y="0"/>
                      <a:pt x="26" y="0"/>
                    </a:cubicBezTo>
                    <a:cubicBezTo>
                      <a:pt x="28" y="0"/>
                      <a:pt x="31" y="4"/>
                      <a:pt x="31" y="7"/>
                    </a:cubicBezTo>
                    <a:cubicBezTo>
                      <a:pt x="31" y="13"/>
                      <a:pt x="18" y="27"/>
                      <a:pt x="11" y="27"/>
                    </a:cubicBezTo>
                    <a:cubicBezTo>
                      <a:pt x="5" y="27"/>
                      <a:pt x="2" y="24"/>
                      <a:pt x="2" y="18"/>
                    </a:cubicBezTo>
                    <a:cubicBezTo>
                      <a:pt x="2" y="15"/>
                      <a:pt x="0" y="11"/>
                      <a:pt x="2" y="1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68" name="îṩḷïďé"/>
              <p:cNvSpPr/>
              <p:nvPr/>
            </p:nvSpPr>
            <p:spPr bwMode="auto">
              <a:xfrm>
                <a:off x="10709126" y="4108835"/>
                <a:ext cx="10498" cy="1049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4" y="8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9" h="8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3"/>
                    </a:cubicBezTo>
                    <a:cubicBezTo>
                      <a:pt x="9" y="5"/>
                      <a:pt x="7" y="8"/>
                      <a:pt x="4" y="8"/>
                    </a:cubicBezTo>
                    <a:cubicBezTo>
                      <a:pt x="1" y="8"/>
                      <a:pt x="1" y="5"/>
                      <a:pt x="1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69" name="iśļíḋè"/>
              <p:cNvSpPr/>
              <p:nvPr/>
            </p:nvSpPr>
            <p:spPr bwMode="auto">
              <a:xfrm>
                <a:off x="10569652" y="4084839"/>
                <a:ext cx="8998" cy="1499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8" y="1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1" y="0"/>
                  </a:cxn>
                </a:cxnLst>
                <a:rect l="0" t="0" r="r" b="b"/>
                <a:pathLst>
                  <a:path w="8" h="12">
                    <a:moveTo>
                      <a:pt x="1" y="0"/>
                    </a:moveTo>
                    <a:cubicBezTo>
                      <a:pt x="5" y="4"/>
                      <a:pt x="8" y="7"/>
                      <a:pt x="8" y="12"/>
                    </a:cubicBezTo>
                    <a:cubicBezTo>
                      <a:pt x="5" y="12"/>
                      <a:pt x="0" y="5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71" name="íṩḷiḓé"/>
              <p:cNvSpPr/>
              <p:nvPr/>
            </p:nvSpPr>
            <p:spPr bwMode="auto">
              <a:xfrm>
                <a:off x="11054060" y="3510451"/>
                <a:ext cx="38993" cy="46491"/>
              </a:xfrm>
              <a:custGeom>
                <a:avLst/>
                <a:gdLst/>
                <a:ahLst/>
                <a:cxnLst>
                  <a:cxn ang="0">
                    <a:pos x="12" y="22"/>
                  </a:cxn>
                  <a:cxn ang="0">
                    <a:pos x="14" y="16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5" y="16"/>
                  </a:cxn>
                  <a:cxn ang="0">
                    <a:pos x="0" y="11"/>
                  </a:cxn>
                  <a:cxn ang="0">
                    <a:pos x="14" y="0"/>
                  </a:cxn>
                  <a:cxn ang="0">
                    <a:pos x="26" y="3"/>
                  </a:cxn>
                  <a:cxn ang="0">
                    <a:pos x="26" y="8"/>
                  </a:cxn>
                  <a:cxn ang="0">
                    <a:pos x="30" y="11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15" y="37"/>
                  </a:cxn>
                  <a:cxn ang="0">
                    <a:pos x="14" y="33"/>
                  </a:cxn>
                  <a:cxn ang="0">
                    <a:pos x="14" y="36"/>
                  </a:cxn>
                  <a:cxn ang="0">
                    <a:pos x="7" y="29"/>
                  </a:cxn>
                  <a:cxn ang="0">
                    <a:pos x="12" y="22"/>
                  </a:cxn>
                </a:cxnLst>
                <a:rect l="0" t="0" r="r" b="b"/>
                <a:pathLst>
                  <a:path w="30" h="37">
                    <a:moveTo>
                      <a:pt x="12" y="22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5"/>
                      <a:pt x="11" y="12"/>
                      <a:pt x="10" y="10"/>
                    </a:cubicBezTo>
                    <a:cubicBezTo>
                      <a:pt x="10" y="11"/>
                      <a:pt x="9" y="13"/>
                      <a:pt x="10" y="14"/>
                    </a:cubicBezTo>
                    <a:cubicBezTo>
                      <a:pt x="8" y="14"/>
                      <a:pt x="6" y="16"/>
                      <a:pt x="5" y="16"/>
                    </a:cubicBezTo>
                    <a:cubicBezTo>
                      <a:pt x="3" y="16"/>
                      <a:pt x="0" y="13"/>
                      <a:pt x="0" y="11"/>
                    </a:cubicBezTo>
                    <a:cubicBezTo>
                      <a:pt x="0" y="8"/>
                      <a:pt x="13" y="0"/>
                      <a:pt x="14" y="0"/>
                    </a:cubicBezTo>
                    <a:cubicBezTo>
                      <a:pt x="18" y="0"/>
                      <a:pt x="20" y="3"/>
                      <a:pt x="26" y="3"/>
                    </a:cubicBezTo>
                    <a:cubicBezTo>
                      <a:pt x="26" y="5"/>
                      <a:pt x="25" y="8"/>
                      <a:pt x="26" y="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3"/>
                      <a:pt x="29" y="14"/>
                      <a:pt x="30" y="16"/>
                    </a:cubicBezTo>
                    <a:cubicBezTo>
                      <a:pt x="29" y="16"/>
                      <a:pt x="27" y="16"/>
                      <a:pt x="26" y="16"/>
                    </a:cubicBezTo>
                    <a:cubicBezTo>
                      <a:pt x="25" y="24"/>
                      <a:pt x="21" y="37"/>
                      <a:pt x="15" y="37"/>
                    </a:cubicBezTo>
                    <a:cubicBezTo>
                      <a:pt x="14" y="37"/>
                      <a:pt x="14" y="35"/>
                      <a:pt x="14" y="3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0" y="36"/>
                      <a:pt x="7" y="31"/>
                      <a:pt x="7" y="29"/>
                    </a:cubicBezTo>
                    <a:cubicBezTo>
                      <a:pt x="7" y="28"/>
                      <a:pt x="12" y="22"/>
                      <a:pt x="12" y="2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72" name="íṣḷídé"/>
              <p:cNvSpPr/>
              <p:nvPr/>
            </p:nvSpPr>
            <p:spPr bwMode="auto">
              <a:xfrm>
                <a:off x="11099051" y="3498454"/>
                <a:ext cx="40493" cy="28495"/>
              </a:xfrm>
              <a:custGeom>
                <a:avLst/>
                <a:gdLst/>
                <a:ahLst/>
                <a:cxnLst>
                  <a:cxn ang="0">
                    <a:pos x="23" y="15"/>
                  </a:cxn>
                  <a:cxn ang="0">
                    <a:pos x="17" y="12"/>
                  </a:cxn>
                  <a:cxn ang="0">
                    <a:pos x="6" y="23"/>
                  </a:cxn>
                  <a:cxn ang="0">
                    <a:pos x="3" y="17"/>
                  </a:cxn>
                  <a:cxn ang="0">
                    <a:pos x="0" y="12"/>
                  </a:cxn>
                  <a:cxn ang="0">
                    <a:pos x="8" y="5"/>
                  </a:cxn>
                  <a:cxn ang="0">
                    <a:pos x="23" y="0"/>
                  </a:cxn>
                  <a:cxn ang="0">
                    <a:pos x="23" y="15"/>
                  </a:cxn>
                </a:cxnLst>
                <a:rect l="0" t="0" r="r" b="b"/>
                <a:pathLst>
                  <a:path w="33" h="23">
                    <a:moveTo>
                      <a:pt x="23" y="15"/>
                    </a:moveTo>
                    <a:cubicBezTo>
                      <a:pt x="20" y="15"/>
                      <a:pt x="18" y="13"/>
                      <a:pt x="17" y="12"/>
                    </a:cubicBezTo>
                    <a:cubicBezTo>
                      <a:pt x="13" y="16"/>
                      <a:pt x="12" y="23"/>
                      <a:pt x="6" y="23"/>
                    </a:cubicBezTo>
                    <a:cubicBezTo>
                      <a:pt x="4" y="23"/>
                      <a:pt x="3" y="19"/>
                      <a:pt x="3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12"/>
                      <a:pt x="8" y="6"/>
                      <a:pt x="8" y="5"/>
                    </a:cubicBezTo>
                    <a:cubicBezTo>
                      <a:pt x="16" y="7"/>
                      <a:pt x="17" y="0"/>
                      <a:pt x="23" y="0"/>
                    </a:cubicBezTo>
                    <a:cubicBezTo>
                      <a:pt x="33" y="0"/>
                      <a:pt x="28" y="15"/>
                      <a:pt x="23" y="1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73" name="ïśḷïḓè"/>
              <p:cNvSpPr/>
              <p:nvPr/>
            </p:nvSpPr>
            <p:spPr bwMode="auto">
              <a:xfrm>
                <a:off x="11076555" y="3370978"/>
                <a:ext cx="175467" cy="145472"/>
              </a:xfrm>
              <a:custGeom>
                <a:avLst/>
                <a:gdLst/>
                <a:ahLst/>
                <a:cxnLst>
                  <a:cxn ang="0">
                    <a:pos x="55" y="110"/>
                  </a:cxn>
                  <a:cxn ang="0">
                    <a:pos x="55" y="107"/>
                  </a:cxn>
                  <a:cxn ang="0">
                    <a:pos x="56" y="99"/>
                  </a:cxn>
                  <a:cxn ang="0">
                    <a:pos x="43" y="95"/>
                  </a:cxn>
                  <a:cxn ang="0">
                    <a:pos x="39" y="99"/>
                  </a:cxn>
                  <a:cxn ang="0">
                    <a:pos x="29" y="100"/>
                  </a:cxn>
                  <a:cxn ang="0">
                    <a:pos x="6" y="106"/>
                  </a:cxn>
                  <a:cxn ang="0">
                    <a:pos x="0" y="104"/>
                  </a:cxn>
                  <a:cxn ang="0">
                    <a:pos x="5" y="101"/>
                  </a:cxn>
                  <a:cxn ang="0">
                    <a:pos x="30" y="84"/>
                  </a:cxn>
                  <a:cxn ang="0">
                    <a:pos x="57" y="84"/>
                  </a:cxn>
                  <a:cxn ang="0">
                    <a:pos x="72" y="70"/>
                  </a:cxn>
                  <a:cxn ang="0">
                    <a:pos x="79" y="59"/>
                  </a:cxn>
                  <a:cxn ang="0">
                    <a:pos x="77" y="64"/>
                  </a:cxn>
                  <a:cxn ang="0">
                    <a:pos x="79" y="66"/>
                  </a:cxn>
                  <a:cxn ang="0">
                    <a:pos x="92" y="60"/>
                  </a:cxn>
                  <a:cxn ang="0">
                    <a:pos x="116" y="25"/>
                  </a:cxn>
                  <a:cxn ang="0">
                    <a:pos x="114" y="19"/>
                  </a:cxn>
                  <a:cxn ang="0">
                    <a:pos x="125" y="3"/>
                  </a:cxn>
                  <a:cxn ang="0">
                    <a:pos x="130" y="4"/>
                  </a:cxn>
                  <a:cxn ang="0">
                    <a:pos x="129" y="4"/>
                  </a:cxn>
                  <a:cxn ang="0">
                    <a:pos x="128" y="0"/>
                  </a:cxn>
                  <a:cxn ang="0">
                    <a:pos x="133" y="2"/>
                  </a:cxn>
                  <a:cxn ang="0">
                    <a:pos x="134" y="11"/>
                  </a:cxn>
                  <a:cxn ang="0">
                    <a:pos x="140" y="26"/>
                  </a:cxn>
                  <a:cxn ang="0">
                    <a:pos x="134" y="40"/>
                  </a:cxn>
                  <a:cxn ang="0">
                    <a:pos x="134" y="43"/>
                  </a:cxn>
                  <a:cxn ang="0">
                    <a:pos x="130" y="44"/>
                  </a:cxn>
                  <a:cxn ang="0">
                    <a:pos x="127" y="63"/>
                  </a:cxn>
                  <a:cxn ang="0">
                    <a:pos x="122" y="76"/>
                  </a:cxn>
                  <a:cxn ang="0">
                    <a:pos x="125" y="84"/>
                  </a:cxn>
                  <a:cxn ang="0">
                    <a:pos x="114" y="93"/>
                  </a:cxn>
                  <a:cxn ang="0">
                    <a:pos x="114" y="86"/>
                  </a:cxn>
                  <a:cxn ang="0">
                    <a:pos x="102" y="96"/>
                  </a:cxn>
                  <a:cxn ang="0">
                    <a:pos x="100" y="94"/>
                  </a:cxn>
                  <a:cxn ang="0">
                    <a:pos x="96" y="94"/>
                  </a:cxn>
                  <a:cxn ang="0">
                    <a:pos x="87" y="100"/>
                  </a:cxn>
                  <a:cxn ang="0">
                    <a:pos x="74" y="92"/>
                  </a:cxn>
                  <a:cxn ang="0">
                    <a:pos x="72" y="96"/>
                  </a:cxn>
                  <a:cxn ang="0">
                    <a:pos x="76" y="103"/>
                  </a:cxn>
                  <a:cxn ang="0">
                    <a:pos x="72" y="103"/>
                  </a:cxn>
                  <a:cxn ang="0">
                    <a:pos x="61" y="115"/>
                  </a:cxn>
                  <a:cxn ang="0">
                    <a:pos x="55" y="110"/>
                  </a:cxn>
                </a:cxnLst>
                <a:rect l="0" t="0" r="r" b="b"/>
                <a:pathLst>
                  <a:path w="140" h="115">
                    <a:moveTo>
                      <a:pt x="55" y="110"/>
                    </a:moveTo>
                    <a:cubicBezTo>
                      <a:pt x="53" y="110"/>
                      <a:pt x="55" y="108"/>
                      <a:pt x="55" y="107"/>
                    </a:cubicBezTo>
                    <a:cubicBezTo>
                      <a:pt x="55" y="104"/>
                      <a:pt x="56" y="101"/>
                      <a:pt x="56" y="99"/>
                    </a:cubicBezTo>
                    <a:cubicBezTo>
                      <a:pt x="51" y="98"/>
                      <a:pt x="48" y="95"/>
                      <a:pt x="43" y="95"/>
                    </a:cubicBezTo>
                    <a:cubicBezTo>
                      <a:pt x="40" y="95"/>
                      <a:pt x="40" y="98"/>
                      <a:pt x="39" y="99"/>
                    </a:cubicBezTo>
                    <a:cubicBezTo>
                      <a:pt x="35" y="100"/>
                      <a:pt x="32" y="98"/>
                      <a:pt x="29" y="100"/>
                    </a:cubicBezTo>
                    <a:cubicBezTo>
                      <a:pt x="23" y="103"/>
                      <a:pt x="15" y="106"/>
                      <a:pt x="6" y="106"/>
                    </a:cubicBezTo>
                    <a:cubicBezTo>
                      <a:pt x="3" y="106"/>
                      <a:pt x="0" y="106"/>
                      <a:pt x="0" y="104"/>
                    </a:cubicBezTo>
                    <a:cubicBezTo>
                      <a:pt x="0" y="103"/>
                      <a:pt x="4" y="102"/>
                      <a:pt x="5" y="101"/>
                    </a:cubicBezTo>
                    <a:cubicBezTo>
                      <a:pt x="15" y="95"/>
                      <a:pt x="19" y="84"/>
                      <a:pt x="30" y="84"/>
                    </a:cubicBezTo>
                    <a:cubicBezTo>
                      <a:pt x="43" y="84"/>
                      <a:pt x="47" y="84"/>
                      <a:pt x="57" y="84"/>
                    </a:cubicBezTo>
                    <a:cubicBezTo>
                      <a:pt x="65" y="84"/>
                      <a:pt x="68" y="70"/>
                      <a:pt x="72" y="70"/>
                    </a:cubicBezTo>
                    <a:cubicBezTo>
                      <a:pt x="72" y="70"/>
                      <a:pt x="78" y="60"/>
                      <a:pt x="79" y="59"/>
                    </a:cubicBezTo>
                    <a:cubicBezTo>
                      <a:pt x="78" y="61"/>
                      <a:pt x="77" y="62"/>
                      <a:pt x="77" y="64"/>
                    </a:cubicBezTo>
                    <a:cubicBezTo>
                      <a:pt x="77" y="65"/>
                      <a:pt x="78" y="66"/>
                      <a:pt x="79" y="66"/>
                    </a:cubicBezTo>
                    <a:cubicBezTo>
                      <a:pt x="86" y="66"/>
                      <a:pt x="87" y="62"/>
                      <a:pt x="92" y="60"/>
                    </a:cubicBezTo>
                    <a:cubicBezTo>
                      <a:pt x="101" y="57"/>
                      <a:pt x="116" y="39"/>
                      <a:pt x="116" y="25"/>
                    </a:cubicBezTo>
                    <a:cubicBezTo>
                      <a:pt x="116" y="22"/>
                      <a:pt x="114" y="22"/>
                      <a:pt x="114" y="19"/>
                    </a:cubicBezTo>
                    <a:cubicBezTo>
                      <a:pt x="114" y="14"/>
                      <a:pt x="119" y="3"/>
                      <a:pt x="125" y="3"/>
                    </a:cubicBezTo>
                    <a:cubicBezTo>
                      <a:pt x="125" y="3"/>
                      <a:pt x="125" y="9"/>
                      <a:pt x="130" y="4"/>
                    </a:cubicBezTo>
                    <a:cubicBezTo>
                      <a:pt x="130" y="4"/>
                      <a:pt x="129" y="4"/>
                      <a:pt x="129" y="4"/>
                    </a:cubicBezTo>
                    <a:cubicBezTo>
                      <a:pt x="128" y="4"/>
                      <a:pt x="127" y="0"/>
                      <a:pt x="128" y="0"/>
                    </a:cubicBezTo>
                    <a:cubicBezTo>
                      <a:pt x="131" y="0"/>
                      <a:pt x="133" y="1"/>
                      <a:pt x="133" y="2"/>
                    </a:cubicBezTo>
                    <a:cubicBezTo>
                      <a:pt x="135" y="5"/>
                      <a:pt x="134" y="8"/>
                      <a:pt x="134" y="11"/>
                    </a:cubicBezTo>
                    <a:cubicBezTo>
                      <a:pt x="134" y="17"/>
                      <a:pt x="140" y="20"/>
                      <a:pt x="140" y="26"/>
                    </a:cubicBezTo>
                    <a:cubicBezTo>
                      <a:pt x="140" y="33"/>
                      <a:pt x="134" y="34"/>
                      <a:pt x="134" y="40"/>
                    </a:cubicBezTo>
                    <a:cubicBezTo>
                      <a:pt x="134" y="41"/>
                      <a:pt x="134" y="42"/>
                      <a:pt x="134" y="43"/>
                    </a:cubicBezTo>
                    <a:cubicBezTo>
                      <a:pt x="133" y="44"/>
                      <a:pt x="132" y="43"/>
                      <a:pt x="130" y="44"/>
                    </a:cubicBezTo>
                    <a:cubicBezTo>
                      <a:pt x="126" y="45"/>
                      <a:pt x="127" y="59"/>
                      <a:pt x="127" y="63"/>
                    </a:cubicBezTo>
                    <a:cubicBezTo>
                      <a:pt x="127" y="67"/>
                      <a:pt x="122" y="70"/>
                      <a:pt x="122" y="76"/>
                    </a:cubicBezTo>
                    <a:cubicBezTo>
                      <a:pt x="122" y="80"/>
                      <a:pt x="124" y="81"/>
                      <a:pt x="125" y="84"/>
                    </a:cubicBezTo>
                    <a:cubicBezTo>
                      <a:pt x="119" y="87"/>
                      <a:pt x="119" y="91"/>
                      <a:pt x="114" y="93"/>
                    </a:cubicBezTo>
                    <a:cubicBezTo>
                      <a:pt x="112" y="89"/>
                      <a:pt x="114" y="89"/>
                      <a:pt x="114" y="86"/>
                    </a:cubicBezTo>
                    <a:cubicBezTo>
                      <a:pt x="108" y="90"/>
                      <a:pt x="104" y="90"/>
                      <a:pt x="102" y="96"/>
                    </a:cubicBezTo>
                    <a:cubicBezTo>
                      <a:pt x="102" y="96"/>
                      <a:pt x="100" y="95"/>
                      <a:pt x="100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3" y="97"/>
                      <a:pt x="91" y="100"/>
                      <a:pt x="87" y="100"/>
                    </a:cubicBezTo>
                    <a:cubicBezTo>
                      <a:pt x="78" y="100"/>
                      <a:pt x="78" y="92"/>
                      <a:pt x="74" y="92"/>
                    </a:cubicBezTo>
                    <a:cubicBezTo>
                      <a:pt x="73" y="92"/>
                      <a:pt x="72" y="94"/>
                      <a:pt x="72" y="96"/>
                    </a:cubicBezTo>
                    <a:cubicBezTo>
                      <a:pt x="72" y="97"/>
                      <a:pt x="76" y="103"/>
                      <a:pt x="76" y="103"/>
                    </a:cubicBezTo>
                    <a:cubicBezTo>
                      <a:pt x="75" y="103"/>
                      <a:pt x="73" y="103"/>
                      <a:pt x="72" y="103"/>
                    </a:cubicBezTo>
                    <a:cubicBezTo>
                      <a:pt x="68" y="103"/>
                      <a:pt x="63" y="110"/>
                      <a:pt x="61" y="115"/>
                    </a:cubicBezTo>
                    <a:cubicBezTo>
                      <a:pt x="57" y="114"/>
                      <a:pt x="58" y="110"/>
                      <a:pt x="55" y="1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74" name="îṣliḋé"/>
              <p:cNvSpPr/>
              <p:nvPr/>
            </p:nvSpPr>
            <p:spPr bwMode="auto">
              <a:xfrm>
                <a:off x="11217528" y="3292993"/>
                <a:ext cx="91483" cy="76486"/>
              </a:xfrm>
              <a:custGeom>
                <a:avLst/>
                <a:gdLst/>
                <a:ahLst/>
                <a:cxnLst>
                  <a:cxn ang="0">
                    <a:pos x="11" y="33"/>
                  </a:cxn>
                  <a:cxn ang="0">
                    <a:pos x="15" y="33"/>
                  </a:cxn>
                  <a:cxn ang="0">
                    <a:pos x="26" y="10"/>
                  </a:cxn>
                  <a:cxn ang="0">
                    <a:pos x="23" y="6"/>
                  </a:cxn>
                  <a:cxn ang="0">
                    <a:pos x="26" y="0"/>
                  </a:cxn>
                  <a:cxn ang="0">
                    <a:pos x="60" y="22"/>
                  </a:cxn>
                  <a:cxn ang="0">
                    <a:pos x="70" y="21"/>
                  </a:cxn>
                  <a:cxn ang="0">
                    <a:pos x="67" y="26"/>
                  </a:cxn>
                  <a:cxn ang="0">
                    <a:pos x="72" y="32"/>
                  </a:cxn>
                  <a:cxn ang="0">
                    <a:pos x="59" y="36"/>
                  </a:cxn>
                  <a:cxn ang="0">
                    <a:pos x="43" y="51"/>
                  </a:cxn>
                  <a:cxn ang="0">
                    <a:pos x="24" y="41"/>
                  </a:cxn>
                  <a:cxn ang="0">
                    <a:pos x="21" y="45"/>
                  </a:cxn>
                  <a:cxn ang="0">
                    <a:pos x="8" y="48"/>
                  </a:cxn>
                  <a:cxn ang="0">
                    <a:pos x="16" y="54"/>
                  </a:cxn>
                  <a:cxn ang="0">
                    <a:pos x="5" y="61"/>
                  </a:cxn>
                  <a:cxn ang="0">
                    <a:pos x="3" y="61"/>
                  </a:cxn>
                  <a:cxn ang="0">
                    <a:pos x="3" y="51"/>
                  </a:cxn>
                  <a:cxn ang="0">
                    <a:pos x="0" y="46"/>
                  </a:cxn>
                  <a:cxn ang="0">
                    <a:pos x="8" y="35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1" y="33"/>
                  </a:cxn>
                </a:cxnLst>
                <a:rect l="0" t="0" r="r" b="b"/>
                <a:pathLst>
                  <a:path w="72" h="61">
                    <a:moveTo>
                      <a:pt x="11" y="33"/>
                    </a:moveTo>
                    <a:cubicBezTo>
                      <a:pt x="12" y="33"/>
                      <a:pt x="14" y="33"/>
                      <a:pt x="15" y="33"/>
                    </a:cubicBezTo>
                    <a:cubicBezTo>
                      <a:pt x="23" y="33"/>
                      <a:pt x="26" y="16"/>
                      <a:pt x="26" y="10"/>
                    </a:cubicBezTo>
                    <a:cubicBezTo>
                      <a:pt x="26" y="8"/>
                      <a:pt x="23" y="7"/>
                      <a:pt x="23" y="6"/>
                    </a:cubicBezTo>
                    <a:cubicBezTo>
                      <a:pt x="23" y="2"/>
                      <a:pt x="25" y="1"/>
                      <a:pt x="26" y="0"/>
                    </a:cubicBezTo>
                    <a:cubicBezTo>
                      <a:pt x="38" y="8"/>
                      <a:pt x="43" y="22"/>
                      <a:pt x="60" y="22"/>
                    </a:cubicBezTo>
                    <a:cubicBezTo>
                      <a:pt x="64" y="22"/>
                      <a:pt x="67" y="19"/>
                      <a:pt x="70" y="21"/>
                    </a:cubicBezTo>
                    <a:cubicBezTo>
                      <a:pt x="69" y="23"/>
                      <a:pt x="67" y="24"/>
                      <a:pt x="67" y="26"/>
                    </a:cubicBezTo>
                    <a:cubicBezTo>
                      <a:pt x="67" y="29"/>
                      <a:pt x="71" y="32"/>
                      <a:pt x="72" y="32"/>
                    </a:cubicBezTo>
                    <a:cubicBezTo>
                      <a:pt x="68" y="35"/>
                      <a:pt x="65" y="36"/>
                      <a:pt x="59" y="36"/>
                    </a:cubicBezTo>
                    <a:cubicBezTo>
                      <a:pt x="49" y="36"/>
                      <a:pt x="46" y="46"/>
                      <a:pt x="43" y="51"/>
                    </a:cubicBezTo>
                    <a:cubicBezTo>
                      <a:pt x="36" y="47"/>
                      <a:pt x="31" y="46"/>
                      <a:pt x="24" y="41"/>
                    </a:cubicBezTo>
                    <a:cubicBezTo>
                      <a:pt x="23" y="42"/>
                      <a:pt x="21" y="43"/>
                      <a:pt x="21" y="45"/>
                    </a:cubicBezTo>
                    <a:cubicBezTo>
                      <a:pt x="15" y="45"/>
                      <a:pt x="8" y="40"/>
                      <a:pt x="8" y="48"/>
                    </a:cubicBezTo>
                    <a:cubicBezTo>
                      <a:pt x="8" y="52"/>
                      <a:pt x="14" y="52"/>
                      <a:pt x="16" y="54"/>
                    </a:cubicBezTo>
                    <a:cubicBezTo>
                      <a:pt x="12" y="59"/>
                      <a:pt x="9" y="57"/>
                      <a:pt x="5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8"/>
                      <a:pt x="3" y="51"/>
                      <a:pt x="3" y="51"/>
                    </a:cubicBezTo>
                    <a:cubicBezTo>
                      <a:pt x="3" y="49"/>
                      <a:pt x="0" y="48"/>
                      <a:pt x="0" y="46"/>
                    </a:cubicBezTo>
                    <a:cubicBezTo>
                      <a:pt x="0" y="41"/>
                      <a:pt x="8" y="38"/>
                      <a:pt x="8" y="3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2" y="34"/>
                    </a:cubicBezTo>
                    <a:lnTo>
                      <a:pt x="11" y="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75" name="îSļïdè"/>
              <p:cNvSpPr/>
              <p:nvPr/>
            </p:nvSpPr>
            <p:spPr bwMode="auto">
              <a:xfrm>
                <a:off x="11307511" y="3310990"/>
                <a:ext cx="14997" cy="1349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2"/>
                  </a:cxn>
                  <a:cxn ang="0">
                    <a:pos x="1" y="11"/>
                  </a:cxn>
                  <a:cxn ang="0">
                    <a:pos x="1" y="7"/>
                  </a:cxn>
                  <a:cxn ang="0">
                    <a:pos x="11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1">
                    <a:moveTo>
                      <a:pt x="10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0" y="4"/>
                      <a:pt x="5" y="11"/>
                      <a:pt x="1" y="11"/>
                    </a:cubicBezTo>
                    <a:cubicBezTo>
                      <a:pt x="0" y="11"/>
                      <a:pt x="0" y="8"/>
                      <a:pt x="1" y="7"/>
                    </a:cubicBezTo>
                    <a:cubicBezTo>
                      <a:pt x="3" y="4"/>
                      <a:pt x="8" y="0"/>
                      <a:pt x="1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76" name="íṩḷíḍè"/>
              <p:cNvSpPr/>
              <p:nvPr/>
            </p:nvSpPr>
            <p:spPr bwMode="auto">
              <a:xfrm>
                <a:off x="11337505" y="3291494"/>
                <a:ext cx="20996" cy="14997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10" y="0"/>
                  </a:cxn>
                  <a:cxn ang="0">
                    <a:pos x="17" y="0"/>
                  </a:cxn>
                  <a:cxn ang="0">
                    <a:pos x="17" y="3"/>
                  </a:cxn>
                </a:cxnLst>
                <a:rect l="0" t="0" r="r" b="b"/>
                <a:pathLst>
                  <a:path w="17" h="12">
                    <a:moveTo>
                      <a:pt x="17" y="3"/>
                    </a:moveTo>
                    <a:cubicBezTo>
                      <a:pt x="7" y="3"/>
                      <a:pt x="7" y="12"/>
                      <a:pt x="1" y="12"/>
                    </a:cubicBezTo>
                    <a:cubicBezTo>
                      <a:pt x="0" y="12"/>
                      <a:pt x="1" y="10"/>
                      <a:pt x="1" y="10"/>
                    </a:cubicBezTo>
                    <a:cubicBezTo>
                      <a:pt x="1" y="10"/>
                      <a:pt x="5" y="0"/>
                      <a:pt x="10" y="0"/>
                    </a:cubicBezTo>
                    <a:cubicBezTo>
                      <a:pt x="13" y="0"/>
                      <a:pt x="15" y="0"/>
                      <a:pt x="17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77" name="ïṥḷiḍe"/>
              <p:cNvSpPr/>
              <p:nvPr/>
            </p:nvSpPr>
            <p:spPr bwMode="auto">
              <a:xfrm>
                <a:off x="11374998" y="3274997"/>
                <a:ext cx="11998" cy="10498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2" y="3"/>
                  </a:cxn>
                  <a:cxn ang="0">
                    <a:pos x="9" y="0"/>
                  </a:cxn>
                  <a:cxn ang="0">
                    <a:pos x="1" y="9"/>
                  </a:cxn>
                  <a:cxn ang="0">
                    <a:pos x="1" y="6"/>
                  </a:cxn>
                </a:cxnLst>
                <a:rect l="0" t="0" r="r" b="b"/>
                <a:pathLst>
                  <a:path w="9" h="9">
                    <a:moveTo>
                      <a:pt x="1" y="6"/>
                    </a:moveTo>
                    <a:cubicBezTo>
                      <a:pt x="3" y="6"/>
                      <a:pt x="1" y="4"/>
                      <a:pt x="2" y="3"/>
                    </a:cubicBezTo>
                    <a:cubicBezTo>
                      <a:pt x="3" y="0"/>
                      <a:pt x="8" y="0"/>
                      <a:pt x="9" y="0"/>
                    </a:cubicBezTo>
                    <a:cubicBezTo>
                      <a:pt x="8" y="3"/>
                      <a:pt x="5" y="9"/>
                      <a:pt x="1" y="9"/>
                    </a:cubicBezTo>
                    <a:cubicBezTo>
                      <a:pt x="0" y="9"/>
                      <a:pt x="0" y="6"/>
                      <a:pt x="1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78" name="îšlïḑê"/>
              <p:cNvSpPr/>
              <p:nvPr/>
            </p:nvSpPr>
            <p:spPr bwMode="auto">
              <a:xfrm>
                <a:off x="11247522" y="3105530"/>
                <a:ext cx="44991" cy="173966"/>
              </a:xfrm>
              <a:custGeom>
                <a:avLst/>
                <a:gdLst/>
                <a:ahLst/>
                <a:cxnLst>
                  <a:cxn ang="0">
                    <a:pos x="26" y="84"/>
                  </a:cxn>
                  <a:cxn ang="0">
                    <a:pos x="13" y="109"/>
                  </a:cxn>
                  <a:cxn ang="0">
                    <a:pos x="26" y="132"/>
                  </a:cxn>
                  <a:cxn ang="0">
                    <a:pos x="25" y="132"/>
                  </a:cxn>
                  <a:cxn ang="0">
                    <a:pos x="20" y="128"/>
                  </a:cxn>
                  <a:cxn ang="0">
                    <a:pos x="16" y="128"/>
                  </a:cxn>
                  <a:cxn ang="0">
                    <a:pos x="5" y="138"/>
                  </a:cxn>
                  <a:cxn ang="0">
                    <a:pos x="5" y="125"/>
                  </a:cxn>
                  <a:cxn ang="0">
                    <a:pos x="7" y="105"/>
                  </a:cxn>
                  <a:cxn ang="0">
                    <a:pos x="4" y="93"/>
                  </a:cxn>
                  <a:cxn ang="0">
                    <a:pos x="7" y="79"/>
                  </a:cxn>
                  <a:cxn ang="0">
                    <a:pos x="7" y="53"/>
                  </a:cxn>
                  <a:cxn ang="0">
                    <a:pos x="0" y="37"/>
                  </a:cxn>
                  <a:cxn ang="0">
                    <a:pos x="9" y="15"/>
                  </a:cxn>
                  <a:cxn ang="0">
                    <a:pos x="11" y="9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9" y="20"/>
                  </a:cxn>
                  <a:cxn ang="0">
                    <a:pos x="21" y="37"/>
                  </a:cxn>
                  <a:cxn ang="0">
                    <a:pos x="21" y="47"/>
                  </a:cxn>
                  <a:cxn ang="0">
                    <a:pos x="24" y="59"/>
                  </a:cxn>
                  <a:cxn ang="0">
                    <a:pos x="36" y="90"/>
                  </a:cxn>
                  <a:cxn ang="0">
                    <a:pos x="26" y="84"/>
                  </a:cxn>
                </a:cxnLst>
                <a:rect l="0" t="0" r="r" b="b"/>
                <a:pathLst>
                  <a:path w="36" h="138">
                    <a:moveTo>
                      <a:pt x="26" y="84"/>
                    </a:moveTo>
                    <a:cubicBezTo>
                      <a:pt x="15" y="84"/>
                      <a:pt x="13" y="98"/>
                      <a:pt x="13" y="109"/>
                    </a:cubicBezTo>
                    <a:cubicBezTo>
                      <a:pt x="13" y="120"/>
                      <a:pt x="22" y="124"/>
                      <a:pt x="26" y="132"/>
                    </a:cubicBezTo>
                    <a:cubicBezTo>
                      <a:pt x="26" y="132"/>
                      <a:pt x="25" y="132"/>
                      <a:pt x="25" y="132"/>
                    </a:cubicBezTo>
                    <a:cubicBezTo>
                      <a:pt x="23" y="133"/>
                      <a:pt x="21" y="130"/>
                      <a:pt x="20" y="128"/>
                    </a:cubicBezTo>
                    <a:cubicBezTo>
                      <a:pt x="19" y="128"/>
                      <a:pt x="17" y="128"/>
                      <a:pt x="16" y="128"/>
                    </a:cubicBezTo>
                    <a:cubicBezTo>
                      <a:pt x="11" y="128"/>
                      <a:pt x="11" y="138"/>
                      <a:pt x="5" y="138"/>
                    </a:cubicBezTo>
                    <a:cubicBezTo>
                      <a:pt x="4" y="138"/>
                      <a:pt x="5" y="127"/>
                      <a:pt x="5" y="125"/>
                    </a:cubicBezTo>
                    <a:cubicBezTo>
                      <a:pt x="5" y="117"/>
                      <a:pt x="7" y="112"/>
                      <a:pt x="7" y="105"/>
                    </a:cubicBezTo>
                    <a:cubicBezTo>
                      <a:pt x="7" y="99"/>
                      <a:pt x="4" y="98"/>
                      <a:pt x="4" y="93"/>
                    </a:cubicBezTo>
                    <a:cubicBezTo>
                      <a:pt x="4" y="86"/>
                      <a:pt x="7" y="84"/>
                      <a:pt x="7" y="79"/>
                    </a:cubicBezTo>
                    <a:cubicBezTo>
                      <a:pt x="7" y="68"/>
                      <a:pt x="7" y="64"/>
                      <a:pt x="7" y="53"/>
                    </a:cubicBezTo>
                    <a:cubicBezTo>
                      <a:pt x="7" y="46"/>
                      <a:pt x="0" y="44"/>
                      <a:pt x="0" y="37"/>
                    </a:cubicBezTo>
                    <a:cubicBezTo>
                      <a:pt x="0" y="28"/>
                      <a:pt x="3" y="16"/>
                      <a:pt x="9" y="15"/>
                    </a:cubicBezTo>
                    <a:cubicBezTo>
                      <a:pt x="9" y="12"/>
                      <a:pt x="11" y="11"/>
                      <a:pt x="11" y="9"/>
                    </a:cubicBezTo>
                    <a:cubicBezTo>
                      <a:pt x="11" y="4"/>
                      <a:pt x="11" y="3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8"/>
                      <a:pt x="18" y="14"/>
                      <a:pt x="19" y="20"/>
                    </a:cubicBezTo>
                    <a:cubicBezTo>
                      <a:pt x="21" y="26"/>
                      <a:pt x="18" y="30"/>
                      <a:pt x="21" y="3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52"/>
                      <a:pt x="23" y="57"/>
                      <a:pt x="24" y="59"/>
                    </a:cubicBezTo>
                    <a:cubicBezTo>
                      <a:pt x="27" y="70"/>
                      <a:pt x="33" y="79"/>
                      <a:pt x="36" y="90"/>
                    </a:cubicBezTo>
                    <a:cubicBezTo>
                      <a:pt x="34" y="86"/>
                      <a:pt x="30" y="84"/>
                      <a:pt x="26" y="8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79" name="îṩľïḓe"/>
              <p:cNvSpPr/>
              <p:nvPr/>
            </p:nvSpPr>
            <p:spPr bwMode="auto">
              <a:xfrm>
                <a:off x="9819797" y="2504147"/>
                <a:ext cx="275947" cy="202461"/>
              </a:xfrm>
              <a:custGeom>
                <a:avLst/>
                <a:gdLst/>
                <a:ahLst/>
                <a:cxnLst>
                  <a:cxn ang="0">
                    <a:pos x="76" y="161"/>
                  </a:cxn>
                  <a:cxn ang="0">
                    <a:pos x="50" y="131"/>
                  </a:cxn>
                  <a:cxn ang="0">
                    <a:pos x="103" y="67"/>
                  </a:cxn>
                  <a:cxn ang="0">
                    <a:pos x="125" y="55"/>
                  </a:cxn>
                  <a:cxn ang="0">
                    <a:pos x="134" y="45"/>
                  </a:cxn>
                  <a:cxn ang="0">
                    <a:pos x="175" y="34"/>
                  </a:cxn>
                  <a:cxn ang="0">
                    <a:pos x="220" y="11"/>
                  </a:cxn>
                  <a:cxn ang="0">
                    <a:pos x="203" y="0"/>
                  </a:cxn>
                  <a:cxn ang="0">
                    <a:pos x="136" y="25"/>
                  </a:cxn>
                  <a:cxn ang="0">
                    <a:pos x="123" y="19"/>
                  </a:cxn>
                  <a:cxn ang="0">
                    <a:pos x="109" y="25"/>
                  </a:cxn>
                  <a:cxn ang="0">
                    <a:pos x="69" y="46"/>
                  </a:cxn>
                  <a:cxn ang="0">
                    <a:pos x="52" y="49"/>
                  </a:cxn>
                  <a:cxn ang="0">
                    <a:pos x="47" y="53"/>
                  </a:cxn>
                  <a:cxn ang="0">
                    <a:pos x="50" y="61"/>
                  </a:cxn>
                  <a:cxn ang="0">
                    <a:pos x="27" y="88"/>
                  </a:cxn>
                  <a:cxn ang="0">
                    <a:pos x="34" y="98"/>
                  </a:cxn>
                  <a:cxn ang="0">
                    <a:pos x="13" y="110"/>
                  </a:cxn>
                  <a:cxn ang="0">
                    <a:pos x="13" y="117"/>
                  </a:cxn>
                  <a:cxn ang="0">
                    <a:pos x="0" y="134"/>
                  </a:cxn>
                  <a:cxn ang="0">
                    <a:pos x="8" y="143"/>
                  </a:cxn>
                  <a:cxn ang="0">
                    <a:pos x="21" y="143"/>
                  </a:cxn>
                  <a:cxn ang="0">
                    <a:pos x="27" y="158"/>
                  </a:cxn>
                  <a:cxn ang="0">
                    <a:pos x="39" y="158"/>
                  </a:cxn>
                  <a:cxn ang="0">
                    <a:pos x="42" y="161"/>
                  </a:cxn>
                  <a:cxn ang="0">
                    <a:pos x="76" y="161"/>
                  </a:cxn>
                  <a:cxn ang="0">
                    <a:pos x="72" y="156"/>
                  </a:cxn>
                  <a:cxn ang="0">
                    <a:pos x="76" y="161"/>
                  </a:cxn>
                </a:cxnLst>
                <a:rect l="0" t="0" r="r" b="b"/>
                <a:pathLst>
                  <a:path w="220" h="161">
                    <a:moveTo>
                      <a:pt x="76" y="161"/>
                    </a:moveTo>
                    <a:cubicBezTo>
                      <a:pt x="66" y="151"/>
                      <a:pt x="50" y="147"/>
                      <a:pt x="50" y="131"/>
                    </a:cubicBezTo>
                    <a:cubicBezTo>
                      <a:pt x="50" y="102"/>
                      <a:pt x="81" y="73"/>
                      <a:pt x="103" y="67"/>
                    </a:cubicBezTo>
                    <a:cubicBezTo>
                      <a:pt x="111" y="64"/>
                      <a:pt x="113" y="55"/>
                      <a:pt x="125" y="55"/>
                    </a:cubicBezTo>
                    <a:cubicBezTo>
                      <a:pt x="130" y="55"/>
                      <a:pt x="132" y="46"/>
                      <a:pt x="134" y="45"/>
                    </a:cubicBezTo>
                    <a:cubicBezTo>
                      <a:pt x="149" y="38"/>
                      <a:pt x="160" y="41"/>
                      <a:pt x="175" y="34"/>
                    </a:cubicBezTo>
                    <a:cubicBezTo>
                      <a:pt x="186" y="28"/>
                      <a:pt x="220" y="26"/>
                      <a:pt x="220" y="11"/>
                    </a:cubicBezTo>
                    <a:cubicBezTo>
                      <a:pt x="220" y="6"/>
                      <a:pt x="208" y="0"/>
                      <a:pt x="203" y="0"/>
                    </a:cubicBezTo>
                    <a:cubicBezTo>
                      <a:pt x="181" y="0"/>
                      <a:pt x="160" y="25"/>
                      <a:pt x="136" y="25"/>
                    </a:cubicBezTo>
                    <a:cubicBezTo>
                      <a:pt x="131" y="25"/>
                      <a:pt x="128" y="19"/>
                      <a:pt x="123" y="19"/>
                    </a:cubicBezTo>
                    <a:cubicBezTo>
                      <a:pt x="115" y="19"/>
                      <a:pt x="115" y="25"/>
                      <a:pt x="109" y="25"/>
                    </a:cubicBezTo>
                    <a:cubicBezTo>
                      <a:pt x="93" y="25"/>
                      <a:pt x="80" y="46"/>
                      <a:pt x="69" y="46"/>
                    </a:cubicBezTo>
                    <a:cubicBezTo>
                      <a:pt x="63" y="46"/>
                      <a:pt x="58" y="49"/>
                      <a:pt x="52" y="49"/>
                    </a:cubicBezTo>
                    <a:cubicBezTo>
                      <a:pt x="49" y="49"/>
                      <a:pt x="47" y="52"/>
                      <a:pt x="47" y="53"/>
                    </a:cubicBezTo>
                    <a:cubicBezTo>
                      <a:pt x="47" y="56"/>
                      <a:pt x="50" y="58"/>
                      <a:pt x="50" y="61"/>
                    </a:cubicBezTo>
                    <a:cubicBezTo>
                      <a:pt x="50" y="74"/>
                      <a:pt x="27" y="80"/>
                      <a:pt x="27" y="88"/>
                    </a:cubicBezTo>
                    <a:cubicBezTo>
                      <a:pt x="27" y="91"/>
                      <a:pt x="34" y="92"/>
                      <a:pt x="34" y="98"/>
                    </a:cubicBezTo>
                    <a:cubicBezTo>
                      <a:pt x="27" y="99"/>
                      <a:pt x="13" y="102"/>
                      <a:pt x="13" y="110"/>
                    </a:cubicBezTo>
                    <a:cubicBezTo>
                      <a:pt x="13" y="115"/>
                      <a:pt x="13" y="117"/>
                      <a:pt x="13" y="117"/>
                    </a:cubicBezTo>
                    <a:cubicBezTo>
                      <a:pt x="13" y="124"/>
                      <a:pt x="0" y="124"/>
                      <a:pt x="0" y="134"/>
                    </a:cubicBezTo>
                    <a:cubicBezTo>
                      <a:pt x="0" y="139"/>
                      <a:pt x="8" y="143"/>
                      <a:pt x="8" y="143"/>
                    </a:cubicBezTo>
                    <a:cubicBezTo>
                      <a:pt x="8" y="143"/>
                      <a:pt x="20" y="143"/>
                      <a:pt x="21" y="143"/>
                    </a:cubicBezTo>
                    <a:cubicBezTo>
                      <a:pt x="28" y="145"/>
                      <a:pt x="24" y="152"/>
                      <a:pt x="27" y="158"/>
                    </a:cubicBezTo>
                    <a:cubicBezTo>
                      <a:pt x="28" y="161"/>
                      <a:pt x="35" y="158"/>
                      <a:pt x="39" y="158"/>
                    </a:cubicBezTo>
                    <a:cubicBezTo>
                      <a:pt x="40" y="158"/>
                      <a:pt x="41" y="161"/>
                      <a:pt x="42" y="161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5" y="159"/>
                      <a:pt x="73" y="157"/>
                      <a:pt x="72" y="156"/>
                    </a:cubicBezTo>
                    <a:lnTo>
                      <a:pt x="76" y="161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82" name="ïṡḷíďè"/>
              <p:cNvSpPr/>
              <p:nvPr/>
            </p:nvSpPr>
            <p:spPr bwMode="auto">
              <a:xfrm>
                <a:off x="11829410" y="2670615"/>
                <a:ext cx="55490" cy="23995"/>
              </a:xfrm>
              <a:custGeom>
                <a:avLst/>
                <a:gdLst/>
                <a:ahLst/>
                <a:cxnLst>
                  <a:cxn ang="0">
                    <a:pos x="4" y="19"/>
                  </a:cxn>
                  <a:cxn ang="0">
                    <a:pos x="0" y="14"/>
                  </a:cxn>
                  <a:cxn ang="0">
                    <a:pos x="20" y="0"/>
                  </a:cxn>
                  <a:cxn ang="0">
                    <a:pos x="44" y="11"/>
                  </a:cxn>
                  <a:cxn ang="0">
                    <a:pos x="4" y="19"/>
                  </a:cxn>
                </a:cxnLst>
                <a:rect l="0" t="0" r="r" b="b"/>
                <a:pathLst>
                  <a:path w="44" h="19">
                    <a:moveTo>
                      <a:pt x="4" y="19"/>
                    </a:moveTo>
                    <a:cubicBezTo>
                      <a:pt x="1" y="19"/>
                      <a:pt x="0" y="17"/>
                      <a:pt x="0" y="14"/>
                    </a:cubicBezTo>
                    <a:cubicBezTo>
                      <a:pt x="0" y="8"/>
                      <a:pt x="13" y="0"/>
                      <a:pt x="20" y="0"/>
                    </a:cubicBezTo>
                    <a:cubicBezTo>
                      <a:pt x="27" y="0"/>
                      <a:pt x="44" y="4"/>
                      <a:pt x="44" y="11"/>
                    </a:cubicBezTo>
                    <a:cubicBezTo>
                      <a:pt x="44" y="17"/>
                      <a:pt x="9" y="19"/>
                      <a:pt x="4" y="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83" name="îṥlïḑè"/>
              <p:cNvSpPr/>
              <p:nvPr/>
            </p:nvSpPr>
            <p:spPr bwMode="auto">
              <a:xfrm>
                <a:off x="11661443" y="2715606"/>
                <a:ext cx="22496" cy="13498"/>
              </a:xfrm>
              <a:custGeom>
                <a:avLst/>
                <a:gdLst/>
                <a:ahLst/>
                <a:cxnLst>
                  <a:cxn ang="0">
                    <a:pos x="13" y="10"/>
                  </a:cxn>
                  <a:cxn ang="0">
                    <a:pos x="18" y="6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13" y="10"/>
                  </a:cxn>
                </a:cxnLst>
                <a:rect l="0" t="0" r="r" b="b"/>
                <a:pathLst>
                  <a:path w="18" h="10">
                    <a:moveTo>
                      <a:pt x="13" y="10"/>
                    </a:moveTo>
                    <a:cubicBezTo>
                      <a:pt x="15" y="10"/>
                      <a:pt x="18" y="8"/>
                      <a:pt x="18" y="6"/>
                    </a:cubicBezTo>
                    <a:cubicBezTo>
                      <a:pt x="18" y="3"/>
                      <a:pt x="15" y="2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7" y="10"/>
                      <a:pt x="13" y="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84" name="íṧľîḋé"/>
              <p:cNvSpPr/>
              <p:nvPr/>
            </p:nvSpPr>
            <p:spPr bwMode="auto">
              <a:xfrm>
                <a:off x="11145542" y="2540140"/>
                <a:ext cx="10498" cy="11998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0" y="7"/>
                  </a:cxn>
                  <a:cxn ang="0">
                    <a:pos x="3" y="10"/>
                  </a:cxn>
                  <a:cxn ang="0">
                    <a:pos x="8" y="4"/>
                  </a:cxn>
                  <a:cxn ang="0">
                    <a:pos x="6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10">
                    <a:moveTo>
                      <a:pt x="8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4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7" y="10"/>
                      <a:pt x="7" y="6"/>
                      <a:pt x="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8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85" name="iṩḷïďè"/>
              <p:cNvSpPr/>
              <p:nvPr/>
            </p:nvSpPr>
            <p:spPr bwMode="auto">
              <a:xfrm>
                <a:off x="10772114" y="2580632"/>
                <a:ext cx="25496" cy="14997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10" y="12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0" y="7"/>
                  </a:cxn>
                  <a:cxn ang="0">
                    <a:pos x="17" y="12"/>
                  </a:cxn>
                  <a:cxn ang="0">
                    <a:pos x="20" y="9"/>
                  </a:cxn>
                </a:cxnLst>
                <a:rect l="0" t="0" r="r" b="b"/>
                <a:pathLst>
                  <a:path w="20" h="12">
                    <a:moveTo>
                      <a:pt x="20" y="9"/>
                    </a:moveTo>
                    <a:cubicBezTo>
                      <a:pt x="17" y="11"/>
                      <a:pt x="14" y="12"/>
                      <a:pt x="10" y="12"/>
                    </a:cubicBezTo>
                    <a:cubicBezTo>
                      <a:pt x="5" y="12"/>
                      <a:pt x="0" y="11"/>
                      <a:pt x="0" y="7"/>
                    </a:cubicBezTo>
                    <a:cubicBezTo>
                      <a:pt x="0" y="3"/>
                      <a:pt x="6" y="0"/>
                      <a:pt x="10" y="0"/>
                    </a:cubicBezTo>
                    <a:cubicBezTo>
                      <a:pt x="16" y="0"/>
                      <a:pt x="20" y="2"/>
                      <a:pt x="20" y="7"/>
                    </a:cubicBezTo>
                    <a:cubicBezTo>
                      <a:pt x="20" y="10"/>
                      <a:pt x="18" y="11"/>
                      <a:pt x="17" y="12"/>
                    </a:cubicBezTo>
                    <a:lnTo>
                      <a:pt x="20" y="9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86" name="iŝḻiďê"/>
              <p:cNvSpPr/>
              <p:nvPr/>
            </p:nvSpPr>
            <p:spPr bwMode="auto">
              <a:xfrm>
                <a:off x="10577152" y="2418664"/>
                <a:ext cx="94482" cy="53989"/>
              </a:xfrm>
              <a:custGeom>
                <a:avLst/>
                <a:gdLst/>
                <a:ahLst/>
                <a:cxnLst>
                  <a:cxn ang="0">
                    <a:pos x="6" y="43"/>
                  </a:cxn>
                  <a:cxn ang="0">
                    <a:pos x="0" y="37"/>
                  </a:cxn>
                  <a:cxn ang="0">
                    <a:pos x="8" y="27"/>
                  </a:cxn>
                  <a:cxn ang="0">
                    <a:pos x="39" y="0"/>
                  </a:cxn>
                  <a:cxn ang="0">
                    <a:pos x="45" y="0"/>
                  </a:cxn>
                  <a:cxn ang="0">
                    <a:pos x="44" y="10"/>
                  </a:cxn>
                  <a:cxn ang="0">
                    <a:pos x="52" y="6"/>
                  </a:cxn>
                  <a:cxn ang="0">
                    <a:pos x="76" y="23"/>
                  </a:cxn>
                  <a:cxn ang="0">
                    <a:pos x="45" y="34"/>
                  </a:cxn>
                  <a:cxn ang="0">
                    <a:pos x="30" y="37"/>
                  </a:cxn>
                  <a:cxn ang="0">
                    <a:pos x="6" y="43"/>
                  </a:cxn>
                </a:cxnLst>
                <a:rect l="0" t="0" r="r" b="b"/>
                <a:pathLst>
                  <a:path w="76" h="43">
                    <a:moveTo>
                      <a:pt x="6" y="43"/>
                    </a:moveTo>
                    <a:cubicBezTo>
                      <a:pt x="1" y="43"/>
                      <a:pt x="0" y="41"/>
                      <a:pt x="0" y="37"/>
                    </a:cubicBezTo>
                    <a:cubicBezTo>
                      <a:pt x="0" y="30"/>
                      <a:pt x="5" y="30"/>
                      <a:pt x="8" y="27"/>
                    </a:cubicBezTo>
                    <a:cubicBezTo>
                      <a:pt x="18" y="17"/>
                      <a:pt x="22" y="0"/>
                      <a:pt x="39" y="0"/>
                    </a:cubicBezTo>
                    <a:cubicBezTo>
                      <a:pt x="43" y="0"/>
                      <a:pt x="43" y="0"/>
                      <a:pt x="45" y="0"/>
                    </a:cubicBezTo>
                    <a:cubicBezTo>
                      <a:pt x="45" y="7"/>
                      <a:pt x="47" y="7"/>
                      <a:pt x="44" y="10"/>
                    </a:cubicBezTo>
                    <a:cubicBezTo>
                      <a:pt x="47" y="9"/>
                      <a:pt x="49" y="6"/>
                      <a:pt x="52" y="6"/>
                    </a:cubicBezTo>
                    <a:cubicBezTo>
                      <a:pt x="58" y="6"/>
                      <a:pt x="76" y="17"/>
                      <a:pt x="76" y="23"/>
                    </a:cubicBezTo>
                    <a:cubicBezTo>
                      <a:pt x="76" y="34"/>
                      <a:pt x="53" y="36"/>
                      <a:pt x="45" y="34"/>
                    </a:cubicBezTo>
                    <a:cubicBezTo>
                      <a:pt x="43" y="34"/>
                      <a:pt x="30" y="37"/>
                      <a:pt x="30" y="37"/>
                    </a:cubicBezTo>
                    <a:lnTo>
                      <a:pt x="6" y="4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87" name="îṡḻîde"/>
              <p:cNvSpPr/>
              <p:nvPr/>
            </p:nvSpPr>
            <p:spPr bwMode="auto">
              <a:xfrm>
                <a:off x="10442177" y="2393168"/>
                <a:ext cx="37493" cy="19497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7"/>
                  </a:cxn>
                  <a:cxn ang="0">
                    <a:pos x="9" y="16"/>
                  </a:cxn>
                  <a:cxn ang="0">
                    <a:pos x="0" y="5"/>
                  </a:cxn>
                  <a:cxn ang="0">
                    <a:pos x="12" y="0"/>
                  </a:cxn>
                </a:cxnLst>
                <a:rect l="0" t="0" r="r" b="b"/>
                <a:pathLst>
                  <a:path w="30" h="16">
                    <a:moveTo>
                      <a:pt x="12" y="0"/>
                    </a:moveTo>
                    <a:cubicBezTo>
                      <a:pt x="14" y="0"/>
                      <a:pt x="26" y="6"/>
                      <a:pt x="30" y="7"/>
                    </a:cubicBezTo>
                    <a:cubicBezTo>
                      <a:pt x="29" y="15"/>
                      <a:pt x="14" y="16"/>
                      <a:pt x="9" y="16"/>
                    </a:cubicBezTo>
                    <a:cubicBezTo>
                      <a:pt x="6" y="16"/>
                      <a:pt x="0" y="9"/>
                      <a:pt x="0" y="5"/>
                    </a:cubicBezTo>
                    <a:cubicBezTo>
                      <a:pt x="0" y="0"/>
                      <a:pt x="9" y="0"/>
                      <a:pt x="1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88" name="isľide"/>
              <p:cNvSpPr/>
              <p:nvPr/>
            </p:nvSpPr>
            <p:spPr bwMode="auto">
              <a:xfrm>
                <a:off x="10454175" y="2351176"/>
                <a:ext cx="131975" cy="92982"/>
              </a:xfrm>
              <a:custGeom>
                <a:avLst/>
                <a:gdLst/>
                <a:ahLst/>
                <a:cxnLst>
                  <a:cxn ang="0">
                    <a:pos x="99" y="68"/>
                  </a:cxn>
                  <a:cxn ang="0">
                    <a:pos x="90" y="74"/>
                  </a:cxn>
                  <a:cxn ang="0">
                    <a:pos x="41" y="66"/>
                  </a:cxn>
                  <a:cxn ang="0">
                    <a:pos x="17" y="50"/>
                  </a:cxn>
                  <a:cxn ang="0">
                    <a:pos x="50" y="36"/>
                  </a:cxn>
                  <a:cxn ang="0">
                    <a:pos x="32" y="36"/>
                  </a:cxn>
                  <a:cxn ang="0">
                    <a:pos x="0" y="26"/>
                  </a:cxn>
                  <a:cxn ang="0">
                    <a:pos x="46" y="0"/>
                  </a:cxn>
                  <a:cxn ang="0">
                    <a:pos x="72" y="17"/>
                  </a:cxn>
                  <a:cxn ang="0">
                    <a:pos x="67" y="18"/>
                  </a:cxn>
                  <a:cxn ang="0">
                    <a:pos x="67" y="27"/>
                  </a:cxn>
                  <a:cxn ang="0">
                    <a:pos x="59" y="35"/>
                  </a:cxn>
                  <a:cxn ang="0">
                    <a:pos x="68" y="35"/>
                  </a:cxn>
                  <a:cxn ang="0">
                    <a:pos x="81" y="39"/>
                  </a:cxn>
                  <a:cxn ang="0">
                    <a:pos x="90" y="39"/>
                  </a:cxn>
                  <a:cxn ang="0">
                    <a:pos x="105" y="48"/>
                  </a:cxn>
                  <a:cxn ang="0">
                    <a:pos x="101" y="57"/>
                  </a:cxn>
                  <a:cxn ang="0">
                    <a:pos x="92" y="62"/>
                  </a:cxn>
                  <a:cxn ang="0">
                    <a:pos x="99" y="68"/>
                  </a:cxn>
                </a:cxnLst>
                <a:rect l="0" t="0" r="r" b="b"/>
                <a:pathLst>
                  <a:path w="105" h="74">
                    <a:moveTo>
                      <a:pt x="99" y="68"/>
                    </a:moveTo>
                    <a:cubicBezTo>
                      <a:pt x="99" y="72"/>
                      <a:pt x="94" y="74"/>
                      <a:pt x="90" y="74"/>
                    </a:cubicBezTo>
                    <a:cubicBezTo>
                      <a:pt x="71" y="74"/>
                      <a:pt x="57" y="66"/>
                      <a:pt x="41" y="66"/>
                    </a:cubicBezTo>
                    <a:cubicBezTo>
                      <a:pt x="35" y="66"/>
                      <a:pt x="24" y="54"/>
                      <a:pt x="17" y="50"/>
                    </a:cubicBezTo>
                    <a:cubicBezTo>
                      <a:pt x="32" y="46"/>
                      <a:pt x="36" y="41"/>
                      <a:pt x="50" y="36"/>
                    </a:cubicBezTo>
                    <a:cubicBezTo>
                      <a:pt x="46" y="36"/>
                      <a:pt x="35" y="36"/>
                      <a:pt x="32" y="36"/>
                    </a:cubicBezTo>
                    <a:cubicBezTo>
                      <a:pt x="20" y="36"/>
                      <a:pt x="11" y="32"/>
                      <a:pt x="0" y="26"/>
                    </a:cubicBezTo>
                    <a:cubicBezTo>
                      <a:pt x="18" y="21"/>
                      <a:pt x="25" y="0"/>
                      <a:pt x="46" y="0"/>
                    </a:cubicBezTo>
                    <a:cubicBezTo>
                      <a:pt x="58" y="0"/>
                      <a:pt x="65" y="12"/>
                      <a:pt x="72" y="17"/>
                    </a:cubicBezTo>
                    <a:cubicBezTo>
                      <a:pt x="68" y="19"/>
                      <a:pt x="69" y="18"/>
                      <a:pt x="67" y="18"/>
                    </a:cubicBezTo>
                    <a:cubicBezTo>
                      <a:pt x="68" y="23"/>
                      <a:pt x="67" y="24"/>
                      <a:pt x="67" y="27"/>
                    </a:cubicBezTo>
                    <a:cubicBezTo>
                      <a:pt x="67" y="29"/>
                      <a:pt x="62" y="33"/>
                      <a:pt x="59" y="35"/>
                    </a:cubicBezTo>
                    <a:cubicBezTo>
                      <a:pt x="63" y="33"/>
                      <a:pt x="65" y="35"/>
                      <a:pt x="68" y="35"/>
                    </a:cubicBezTo>
                    <a:cubicBezTo>
                      <a:pt x="73" y="35"/>
                      <a:pt x="76" y="39"/>
                      <a:pt x="81" y="39"/>
                    </a:cubicBezTo>
                    <a:cubicBezTo>
                      <a:pt x="84" y="39"/>
                      <a:pt x="87" y="39"/>
                      <a:pt x="90" y="39"/>
                    </a:cubicBezTo>
                    <a:cubicBezTo>
                      <a:pt x="99" y="39"/>
                      <a:pt x="99" y="42"/>
                      <a:pt x="105" y="48"/>
                    </a:cubicBezTo>
                    <a:cubicBezTo>
                      <a:pt x="100" y="51"/>
                      <a:pt x="101" y="52"/>
                      <a:pt x="101" y="57"/>
                    </a:cubicBezTo>
                    <a:cubicBezTo>
                      <a:pt x="101" y="61"/>
                      <a:pt x="95" y="62"/>
                      <a:pt x="92" y="62"/>
                    </a:cubicBezTo>
                    <a:cubicBezTo>
                      <a:pt x="95" y="63"/>
                      <a:pt x="99" y="65"/>
                      <a:pt x="99" y="6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89" name="ïṥḷïďé"/>
              <p:cNvSpPr/>
              <p:nvPr/>
            </p:nvSpPr>
            <p:spPr bwMode="auto">
              <a:xfrm>
                <a:off x="10511164" y="2498148"/>
                <a:ext cx="16497" cy="1199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5" y="9"/>
                  </a:cxn>
                  <a:cxn ang="0">
                    <a:pos x="0" y="5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cubicBezTo>
                      <a:pt x="3" y="3"/>
                      <a:pt x="5" y="1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6"/>
                      <a:pt x="10" y="9"/>
                      <a:pt x="5" y="9"/>
                    </a:cubicBezTo>
                    <a:cubicBezTo>
                      <a:pt x="2" y="9"/>
                      <a:pt x="1" y="7"/>
                      <a:pt x="0" y="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90" name="íṣlïḋé"/>
              <p:cNvSpPr/>
              <p:nvPr/>
            </p:nvSpPr>
            <p:spPr bwMode="auto">
              <a:xfrm>
                <a:off x="10428680" y="2354176"/>
                <a:ext cx="22496" cy="7499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1" y="5"/>
                      <a:pt x="3" y="6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91" name="ïsļíḍè"/>
              <p:cNvSpPr/>
              <p:nvPr/>
            </p:nvSpPr>
            <p:spPr bwMode="auto">
              <a:xfrm>
                <a:off x="10689629" y="2460656"/>
                <a:ext cx="19497" cy="8998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9" y="7"/>
                  </a:cxn>
                  <a:cxn ang="0">
                    <a:pos x="0" y="2"/>
                  </a:cxn>
                  <a:cxn ang="0">
                    <a:pos x="15" y="1"/>
                  </a:cxn>
                </a:cxnLst>
                <a:rect l="0" t="0" r="r" b="b"/>
                <a:pathLst>
                  <a:path w="15" h="7">
                    <a:moveTo>
                      <a:pt x="15" y="1"/>
                    </a:moveTo>
                    <a:cubicBezTo>
                      <a:pt x="14" y="4"/>
                      <a:pt x="12" y="7"/>
                      <a:pt x="9" y="7"/>
                    </a:cubicBezTo>
                    <a:cubicBezTo>
                      <a:pt x="4" y="7"/>
                      <a:pt x="1" y="4"/>
                      <a:pt x="0" y="2"/>
                    </a:cubicBezTo>
                    <a:cubicBezTo>
                      <a:pt x="9" y="0"/>
                      <a:pt x="11" y="2"/>
                      <a:pt x="15" y="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92" name="íṣļiḍe"/>
              <p:cNvSpPr/>
              <p:nvPr/>
            </p:nvSpPr>
            <p:spPr bwMode="auto">
              <a:xfrm>
                <a:off x="9704319" y="2367674"/>
                <a:ext cx="110979" cy="34494"/>
              </a:xfrm>
              <a:custGeom>
                <a:avLst/>
                <a:gdLst/>
                <a:ahLst/>
                <a:cxnLst>
                  <a:cxn ang="0">
                    <a:pos x="76" y="14"/>
                  </a:cxn>
                  <a:cxn ang="0">
                    <a:pos x="58" y="17"/>
                  </a:cxn>
                  <a:cxn ang="0">
                    <a:pos x="49" y="27"/>
                  </a:cxn>
                  <a:cxn ang="0">
                    <a:pos x="44" y="23"/>
                  </a:cxn>
                  <a:cxn ang="0">
                    <a:pos x="44" y="23"/>
                  </a:cxn>
                  <a:cxn ang="0">
                    <a:pos x="32" y="17"/>
                  </a:cxn>
                  <a:cxn ang="0">
                    <a:pos x="41" y="14"/>
                  </a:cxn>
                  <a:cxn ang="0">
                    <a:pos x="33" y="13"/>
                  </a:cxn>
                  <a:cxn ang="0">
                    <a:pos x="40" y="9"/>
                  </a:cxn>
                  <a:cxn ang="0">
                    <a:pos x="30" y="5"/>
                  </a:cxn>
                  <a:cxn ang="0">
                    <a:pos x="10" y="11"/>
                  </a:cxn>
                  <a:cxn ang="0">
                    <a:pos x="0" y="9"/>
                  </a:cxn>
                  <a:cxn ang="0">
                    <a:pos x="34" y="0"/>
                  </a:cxn>
                  <a:cxn ang="0">
                    <a:pos x="60" y="6"/>
                  </a:cxn>
                  <a:cxn ang="0">
                    <a:pos x="76" y="0"/>
                  </a:cxn>
                  <a:cxn ang="0">
                    <a:pos x="89" y="5"/>
                  </a:cxn>
                  <a:cxn ang="0">
                    <a:pos x="78" y="13"/>
                  </a:cxn>
                  <a:cxn ang="0">
                    <a:pos x="73" y="13"/>
                  </a:cxn>
                  <a:cxn ang="0">
                    <a:pos x="73" y="17"/>
                  </a:cxn>
                  <a:cxn ang="0">
                    <a:pos x="76" y="14"/>
                  </a:cxn>
                </a:cxnLst>
                <a:rect l="0" t="0" r="r" b="b"/>
                <a:pathLst>
                  <a:path w="89" h="27">
                    <a:moveTo>
                      <a:pt x="76" y="14"/>
                    </a:moveTo>
                    <a:cubicBezTo>
                      <a:pt x="69" y="19"/>
                      <a:pt x="65" y="13"/>
                      <a:pt x="58" y="17"/>
                    </a:cubicBezTo>
                    <a:cubicBezTo>
                      <a:pt x="54" y="19"/>
                      <a:pt x="53" y="27"/>
                      <a:pt x="49" y="27"/>
                    </a:cubicBezTo>
                    <a:cubicBezTo>
                      <a:pt x="47" y="26"/>
                      <a:pt x="45" y="24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8" y="23"/>
                      <a:pt x="33" y="21"/>
                      <a:pt x="32" y="17"/>
                    </a:cubicBezTo>
                    <a:cubicBezTo>
                      <a:pt x="36" y="15"/>
                      <a:pt x="38" y="15"/>
                      <a:pt x="41" y="14"/>
                    </a:cubicBezTo>
                    <a:cubicBezTo>
                      <a:pt x="37" y="14"/>
                      <a:pt x="35" y="13"/>
                      <a:pt x="33" y="13"/>
                    </a:cubicBezTo>
                    <a:cubicBezTo>
                      <a:pt x="36" y="11"/>
                      <a:pt x="38" y="11"/>
                      <a:pt x="40" y="9"/>
                    </a:cubicBezTo>
                    <a:cubicBezTo>
                      <a:pt x="36" y="8"/>
                      <a:pt x="34" y="5"/>
                      <a:pt x="30" y="5"/>
                    </a:cubicBezTo>
                    <a:cubicBezTo>
                      <a:pt x="25" y="5"/>
                      <a:pt x="17" y="11"/>
                      <a:pt x="10" y="11"/>
                    </a:cubicBezTo>
                    <a:cubicBezTo>
                      <a:pt x="7" y="11"/>
                      <a:pt x="4" y="9"/>
                      <a:pt x="0" y="9"/>
                    </a:cubicBezTo>
                    <a:cubicBezTo>
                      <a:pt x="4" y="2"/>
                      <a:pt x="25" y="0"/>
                      <a:pt x="34" y="0"/>
                    </a:cubicBezTo>
                    <a:cubicBezTo>
                      <a:pt x="45" y="0"/>
                      <a:pt x="52" y="6"/>
                      <a:pt x="60" y="6"/>
                    </a:cubicBezTo>
                    <a:cubicBezTo>
                      <a:pt x="67" y="6"/>
                      <a:pt x="70" y="0"/>
                      <a:pt x="76" y="0"/>
                    </a:cubicBezTo>
                    <a:cubicBezTo>
                      <a:pt x="82" y="0"/>
                      <a:pt x="87" y="4"/>
                      <a:pt x="89" y="5"/>
                    </a:cubicBezTo>
                    <a:cubicBezTo>
                      <a:pt x="89" y="13"/>
                      <a:pt x="83" y="9"/>
                      <a:pt x="78" y="13"/>
                    </a:cubicBezTo>
                    <a:cubicBezTo>
                      <a:pt x="76" y="13"/>
                      <a:pt x="75" y="13"/>
                      <a:pt x="73" y="13"/>
                    </a:cubicBezTo>
                    <a:cubicBezTo>
                      <a:pt x="73" y="17"/>
                      <a:pt x="73" y="17"/>
                      <a:pt x="73" y="17"/>
                    </a:cubicBezTo>
                    <a:lnTo>
                      <a:pt x="76" y="14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93" name="íṣḷiḋe"/>
              <p:cNvSpPr/>
              <p:nvPr/>
            </p:nvSpPr>
            <p:spPr bwMode="auto">
              <a:xfrm>
                <a:off x="9995263" y="2346678"/>
                <a:ext cx="38993" cy="25496"/>
              </a:xfrm>
              <a:custGeom>
                <a:avLst/>
                <a:gdLst/>
                <a:ahLst/>
                <a:cxnLst>
                  <a:cxn ang="0">
                    <a:pos x="7" y="20"/>
                  </a:cxn>
                  <a:cxn ang="0">
                    <a:pos x="0" y="13"/>
                  </a:cxn>
                  <a:cxn ang="0">
                    <a:pos x="25" y="0"/>
                  </a:cxn>
                  <a:cxn ang="0">
                    <a:pos x="31" y="14"/>
                  </a:cxn>
                  <a:cxn ang="0">
                    <a:pos x="7" y="20"/>
                  </a:cxn>
                </a:cxnLst>
                <a:rect l="0" t="0" r="r" b="b"/>
                <a:pathLst>
                  <a:path w="31" h="20">
                    <a:moveTo>
                      <a:pt x="7" y="20"/>
                    </a:moveTo>
                    <a:cubicBezTo>
                      <a:pt x="2" y="20"/>
                      <a:pt x="0" y="17"/>
                      <a:pt x="0" y="13"/>
                    </a:cubicBezTo>
                    <a:cubicBezTo>
                      <a:pt x="0" y="7"/>
                      <a:pt x="18" y="0"/>
                      <a:pt x="25" y="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8" y="16"/>
                      <a:pt x="11" y="20"/>
                      <a:pt x="7" y="2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94" name="işľîďè"/>
              <p:cNvSpPr/>
              <p:nvPr/>
            </p:nvSpPr>
            <p:spPr bwMode="auto">
              <a:xfrm>
                <a:off x="9944273" y="2363174"/>
                <a:ext cx="41992" cy="23995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10"/>
                  </a:cxn>
                  <a:cxn ang="0">
                    <a:pos x="22" y="12"/>
                  </a:cxn>
                  <a:cxn ang="0">
                    <a:pos x="24" y="18"/>
                  </a:cxn>
                  <a:cxn ang="0">
                    <a:pos x="0" y="18"/>
                  </a:cxn>
                  <a:cxn ang="0">
                    <a:pos x="9" y="6"/>
                  </a:cxn>
                  <a:cxn ang="0">
                    <a:pos x="9" y="0"/>
                  </a:cxn>
                  <a:cxn ang="0">
                    <a:pos x="23" y="0"/>
                  </a:cxn>
                  <a:cxn ang="0">
                    <a:pos x="19" y="4"/>
                  </a:cxn>
                  <a:cxn ang="0">
                    <a:pos x="33" y="4"/>
                  </a:cxn>
                </a:cxnLst>
                <a:rect l="0" t="0" r="r" b="b"/>
                <a:pathLst>
                  <a:path w="33" h="20">
                    <a:moveTo>
                      <a:pt x="33" y="4"/>
                    </a:moveTo>
                    <a:cubicBezTo>
                      <a:pt x="33" y="8"/>
                      <a:pt x="33" y="8"/>
                      <a:pt x="33" y="10"/>
                    </a:cubicBezTo>
                    <a:cubicBezTo>
                      <a:pt x="30" y="14"/>
                      <a:pt x="26" y="12"/>
                      <a:pt x="22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9"/>
                      <a:pt x="0" y="20"/>
                      <a:pt x="0" y="18"/>
                    </a:cubicBezTo>
                    <a:cubicBezTo>
                      <a:pt x="0" y="11"/>
                      <a:pt x="3" y="8"/>
                      <a:pt x="9" y="6"/>
                    </a:cubicBezTo>
                    <a:cubicBezTo>
                      <a:pt x="8" y="2"/>
                      <a:pt x="9" y="1"/>
                      <a:pt x="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2"/>
                      <a:pt x="20" y="4"/>
                      <a:pt x="19" y="4"/>
                    </a:cubicBezTo>
                    <a:cubicBezTo>
                      <a:pt x="22" y="4"/>
                      <a:pt x="29" y="4"/>
                      <a:pt x="33" y="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95" name="îsḷíḓè"/>
              <p:cNvSpPr/>
              <p:nvPr/>
            </p:nvSpPr>
            <p:spPr bwMode="auto">
              <a:xfrm>
                <a:off x="9888783" y="2384170"/>
                <a:ext cx="41992" cy="14997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11" y="7"/>
                  </a:cxn>
                  <a:cxn ang="0">
                    <a:pos x="4" y="12"/>
                  </a:cxn>
                  <a:cxn ang="0">
                    <a:pos x="0" y="9"/>
                  </a:cxn>
                  <a:cxn ang="0">
                    <a:pos x="22" y="0"/>
                  </a:cxn>
                  <a:cxn ang="0">
                    <a:pos x="34" y="5"/>
                  </a:cxn>
                  <a:cxn ang="0">
                    <a:pos x="20" y="12"/>
                  </a:cxn>
                </a:cxnLst>
                <a:rect l="0" t="0" r="r" b="b"/>
                <a:pathLst>
                  <a:path w="34" h="12">
                    <a:moveTo>
                      <a:pt x="20" y="12"/>
                    </a:moveTo>
                    <a:cubicBezTo>
                      <a:pt x="17" y="12"/>
                      <a:pt x="14" y="7"/>
                      <a:pt x="11" y="7"/>
                    </a:cubicBezTo>
                    <a:cubicBezTo>
                      <a:pt x="10" y="12"/>
                      <a:pt x="8" y="12"/>
                      <a:pt x="4" y="12"/>
                    </a:cubicBezTo>
                    <a:cubicBezTo>
                      <a:pt x="2" y="12"/>
                      <a:pt x="0" y="10"/>
                      <a:pt x="0" y="9"/>
                    </a:cubicBezTo>
                    <a:cubicBezTo>
                      <a:pt x="0" y="2"/>
                      <a:pt x="17" y="0"/>
                      <a:pt x="22" y="0"/>
                    </a:cubicBezTo>
                    <a:cubicBezTo>
                      <a:pt x="28" y="0"/>
                      <a:pt x="32" y="2"/>
                      <a:pt x="34" y="5"/>
                    </a:cubicBezTo>
                    <a:cubicBezTo>
                      <a:pt x="25" y="5"/>
                      <a:pt x="26" y="12"/>
                      <a:pt x="20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96" name="îṣ1íďê"/>
              <p:cNvSpPr/>
              <p:nvPr/>
            </p:nvSpPr>
            <p:spPr bwMode="auto">
              <a:xfrm>
                <a:off x="9863289" y="2333180"/>
                <a:ext cx="67488" cy="46491"/>
              </a:xfrm>
              <a:custGeom>
                <a:avLst/>
                <a:gdLst/>
                <a:ahLst/>
                <a:cxnLst>
                  <a:cxn ang="0">
                    <a:pos x="40" y="31"/>
                  </a:cxn>
                  <a:cxn ang="0">
                    <a:pos x="22" y="36"/>
                  </a:cxn>
                  <a:cxn ang="0">
                    <a:pos x="0" y="28"/>
                  </a:cxn>
                  <a:cxn ang="0">
                    <a:pos x="6" y="23"/>
                  </a:cxn>
                  <a:cxn ang="0">
                    <a:pos x="24" y="23"/>
                  </a:cxn>
                  <a:cxn ang="0">
                    <a:pos x="17" y="22"/>
                  </a:cxn>
                  <a:cxn ang="0">
                    <a:pos x="17" y="16"/>
                  </a:cxn>
                  <a:cxn ang="0">
                    <a:pos x="43" y="8"/>
                  </a:cxn>
                  <a:cxn ang="0">
                    <a:pos x="51" y="0"/>
                  </a:cxn>
                  <a:cxn ang="0">
                    <a:pos x="52" y="5"/>
                  </a:cxn>
                  <a:cxn ang="0">
                    <a:pos x="48" y="11"/>
                  </a:cxn>
                  <a:cxn ang="0">
                    <a:pos x="28" y="23"/>
                  </a:cxn>
                  <a:cxn ang="0">
                    <a:pos x="53" y="29"/>
                  </a:cxn>
                  <a:cxn ang="0">
                    <a:pos x="40" y="31"/>
                  </a:cxn>
                </a:cxnLst>
                <a:rect l="0" t="0" r="r" b="b"/>
                <a:pathLst>
                  <a:path w="53" h="36">
                    <a:moveTo>
                      <a:pt x="40" y="31"/>
                    </a:moveTo>
                    <a:cubicBezTo>
                      <a:pt x="34" y="31"/>
                      <a:pt x="27" y="36"/>
                      <a:pt x="22" y="36"/>
                    </a:cubicBezTo>
                    <a:cubicBezTo>
                      <a:pt x="19" y="36"/>
                      <a:pt x="1" y="28"/>
                      <a:pt x="0" y="28"/>
                    </a:cubicBezTo>
                    <a:cubicBezTo>
                      <a:pt x="3" y="26"/>
                      <a:pt x="4" y="25"/>
                      <a:pt x="6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19" y="21"/>
                      <a:pt x="21" y="20"/>
                      <a:pt x="17" y="22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30" y="16"/>
                      <a:pt x="30" y="8"/>
                      <a:pt x="43" y="8"/>
                    </a:cubicBezTo>
                    <a:cubicBezTo>
                      <a:pt x="44" y="4"/>
                      <a:pt x="47" y="0"/>
                      <a:pt x="51" y="0"/>
                    </a:cubicBezTo>
                    <a:cubicBezTo>
                      <a:pt x="52" y="0"/>
                      <a:pt x="52" y="4"/>
                      <a:pt x="52" y="5"/>
                    </a:cubicBezTo>
                    <a:cubicBezTo>
                      <a:pt x="50" y="7"/>
                      <a:pt x="48" y="9"/>
                      <a:pt x="48" y="11"/>
                    </a:cubicBezTo>
                    <a:cubicBezTo>
                      <a:pt x="41" y="16"/>
                      <a:pt x="32" y="18"/>
                      <a:pt x="28" y="23"/>
                    </a:cubicBezTo>
                    <a:cubicBezTo>
                      <a:pt x="40" y="24"/>
                      <a:pt x="43" y="25"/>
                      <a:pt x="53" y="29"/>
                    </a:cubicBezTo>
                    <a:cubicBezTo>
                      <a:pt x="49" y="32"/>
                      <a:pt x="45" y="31"/>
                      <a:pt x="40" y="3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97" name="îṧḷiḓè"/>
              <p:cNvSpPr/>
              <p:nvPr/>
            </p:nvSpPr>
            <p:spPr bwMode="auto">
              <a:xfrm>
                <a:off x="11174037" y="2528142"/>
                <a:ext cx="121477" cy="46491"/>
              </a:xfrm>
              <a:custGeom>
                <a:avLst/>
                <a:gdLst/>
                <a:ahLst/>
                <a:cxnLst>
                  <a:cxn ang="0">
                    <a:pos x="77" y="29"/>
                  </a:cxn>
                  <a:cxn ang="0">
                    <a:pos x="66" y="34"/>
                  </a:cxn>
                  <a:cxn ang="0">
                    <a:pos x="58" y="29"/>
                  </a:cxn>
                  <a:cxn ang="0">
                    <a:pos x="50" y="32"/>
                  </a:cxn>
                  <a:cxn ang="0">
                    <a:pos x="40" y="36"/>
                  </a:cxn>
                  <a:cxn ang="0">
                    <a:pos x="32" y="31"/>
                  </a:cxn>
                  <a:cxn ang="0">
                    <a:pos x="22" y="38"/>
                  </a:cxn>
                  <a:cxn ang="0">
                    <a:pos x="0" y="18"/>
                  </a:cxn>
                  <a:cxn ang="0">
                    <a:pos x="20" y="0"/>
                  </a:cxn>
                  <a:cxn ang="0">
                    <a:pos x="47" y="15"/>
                  </a:cxn>
                  <a:cxn ang="0">
                    <a:pos x="54" y="3"/>
                  </a:cxn>
                  <a:cxn ang="0">
                    <a:pos x="97" y="15"/>
                  </a:cxn>
                  <a:cxn ang="0">
                    <a:pos x="89" y="29"/>
                  </a:cxn>
                  <a:cxn ang="0">
                    <a:pos x="77" y="29"/>
                  </a:cxn>
                </a:cxnLst>
                <a:rect l="0" t="0" r="r" b="b"/>
                <a:pathLst>
                  <a:path w="97" h="38">
                    <a:moveTo>
                      <a:pt x="77" y="29"/>
                    </a:moveTo>
                    <a:cubicBezTo>
                      <a:pt x="74" y="29"/>
                      <a:pt x="72" y="34"/>
                      <a:pt x="66" y="34"/>
                    </a:cubicBezTo>
                    <a:cubicBezTo>
                      <a:pt x="63" y="34"/>
                      <a:pt x="62" y="29"/>
                      <a:pt x="58" y="29"/>
                    </a:cubicBezTo>
                    <a:cubicBezTo>
                      <a:pt x="55" y="29"/>
                      <a:pt x="53" y="32"/>
                      <a:pt x="50" y="32"/>
                    </a:cubicBezTo>
                    <a:cubicBezTo>
                      <a:pt x="47" y="32"/>
                      <a:pt x="44" y="36"/>
                      <a:pt x="40" y="36"/>
                    </a:cubicBezTo>
                    <a:cubicBezTo>
                      <a:pt x="36" y="36"/>
                      <a:pt x="34" y="34"/>
                      <a:pt x="32" y="31"/>
                    </a:cubicBezTo>
                    <a:cubicBezTo>
                      <a:pt x="29" y="34"/>
                      <a:pt x="27" y="38"/>
                      <a:pt x="22" y="38"/>
                    </a:cubicBezTo>
                    <a:cubicBezTo>
                      <a:pt x="11" y="38"/>
                      <a:pt x="0" y="29"/>
                      <a:pt x="0" y="18"/>
                    </a:cubicBezTo>
                    <a:cubicBezTo>
                      <a:pt x="0" y="8"/>
                      <a:pt x="11" y="0"/>
                      <a:pt x="20" y="0"/>
                    </a:cubicBezTo>
                    <a:cubicBezTo>
                      <a:pt x="34" y="0"/>
                      <a:pt x="35" y="15"/>
                      <a:pt x="47" y="15"/>
                    </a:cubicBezTo>
                    <a:cubicBezTo>
                      <a:pt x="47" y="8"/>
                      <a:pt x="49" y="3"/>
                      <a:pt x="54" y="3"/>
                    </a:cubicBezTo>
                    <a:cubicBezTo>
                      <a:pt x="62" y="3"/>
                      <a:pt x="88" y="12"/>
                      <a:pt x="97" y="15"/>
                    </a:cubicBezTo>
                    <a:cubicBezTo>
                      <a:pt x="95" y="21"/>
                      <a:pt x="89" y="26"/>
                      <a:pt x="89" y="29"/>
                    </a:cubicBezTo>
                    <a:lnTo>
                      <a:pt x="77" y="29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98" name="îṣlîḍè"/>
              <p:cNvSpPr/>
              <p:nvPr/>
            </p:nvSpPr>
            <p:spPr bwMode="auto">
              <a:xfrm>
                <a:off x="9519854" y="3480457"/>
                <a:ext cx="32994" cy="16497"/>
              </a:xfrm>
              <a:custGeom>
                <a:avLst/>
                <a:gdLst/>
                <a:ahLst/>
                <a:cxnLst>
                  <a:cxn ang="0">
                    <a:pos x="5" y="13"/>
                  </a:cxn>
                  <a:cxn ang="0">
                    <a:pos x="2" y="11"/>
                  </a:cxn>
                  <a:cxn ang="0">
                    <a:pos x="0" y="9"/>
                  </a:cxn>
                  <a:cxn ang="0">
                    <a:pos x="26" y="0"/>
                  </a:cxn>
                  <a:cxn ang="0">
                    <a:pos x="20" y="4"/>
                  </a:cxn>
                  <a:cxn ang="0">
                    <a:pos x="19" y="8"/>
                  </a:cxn>
                  <a:cxn ang="0">
                    <a:pos x="5" y="13"/>
                  </a:cxn>
                </a:cxnLst>
                <a:rect l="0" t="0" r="r" b="b"/>
                <a:pathLst>
                  <a:path w="26" h="13">
                    <a:moveTo>
                      <a:pt x="5" y="13"/>
                    </a:moveTo>
                    <a:cubicBezTo>
                      <a:pt x="4" y="13"/>
                      <a:pt x="2" y="12"/>
                      <a:pt x="2" y="11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7" y="6"/>
                      <a:pt x="18" y="1"/>
                      <a:pt x="26" y="0"/>
                    </a:cubicBezTo>
                    <a:cubicBezTo>
                      <a:pt x="25" y="4"/>
                      <a:pt x="22" y="2"/>
                      <a:pt x="20" y="4"/>
                    </a:cubicBezTo>
                    <a:cubicBezTo>
                      <a:pt x="18" y="4"/>
                      <a:pt x="19" y="7"/>
                      <a:pt x="19" y="8"/>
                    </a:cubicBezTo>
                    <a:cubicBezTo>
                      <a:pt x="18" y="11"/>
                      <a:pt x="9" y="13"/>
                      <a:pt x="5" y="1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99" name="ïSliďè"/>
              <p:cNvSpPr/>
              <p:nvPr/>
            </p:nvSpPr>
            <p:spPr bwMode="auto">
              <a:xfrm>
                <a:off x="9764308" y="2735102"/>
                <a:ext cx="32994" cy="23995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1" y="0"/>
                  </a:cxn>
                  <a:cxn ang="0">
                    <a:pos x="26" y="6"/>
                  </a:cxn>
                  <a:cxn ang="0">
                    <a:pos x="26" y="12"/>
                  </a:cxn>
                  <a:cxn ang="0">
                    <a:pos x="8" y="19"/>
                  </a:cxn>
                  <a:cxn ang="0">
                    <a:pos x="0" y="14"/>
                  </a:cxn>
                  <a:cxn ang="0">
                    <a:pos x="5" y="4"/>
                  </a:cxn>
                </a:cxnLst>
                <a:rect l="0" t="0" r="r" b="b"/>
                <a:pathLst>
                  <a:path w="26" h="19">
                    <a:moveTo>
                      <a:pt x="5" y="4"/>
                    </a:moveTo>
                    <a:cubicBezTo>
                      <a:pt x="8" y="4"/>
                      <a:pt x="8" y="0"/>
                      <a:pt x="11" y="0"/>
                    </a:cubicBezTo>
                    <a:cubicBezTo>
                      <a:pt x="17" y="0"/>
                      <a:pt x="20" y="5"/>
                      <a:pt x="26" y="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0" y="15"/>
                      <a:pt x="15" y="19"/>
                      <a:pt x="8" y="19"/>
                    </a:cubicBezTo>
                    <a:cubicBezTo>
                      <a:pt x="2" y="19"/>
                      <a:pt x="0" y="19"/>
                      <a:pt x="0" y="14"/>
                    </a:cubicBezTo>
                    <a:cubicBezTo>
                      <a:pt x="0" y="12"/>
                      <a:pt x="4" y="4"/>
                      <a:pt x="5" y="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200" name="i$1iďè"/>
              <p:cNvSpPr/>
              <p:nvPr/>
            </p:nvSpPr>
            <p:spPr bwMode="auto">
              <a:xfrm>
                <a:off x="9930775" y="2706608"/>
                <a:ext cx="25496" cy="23995"/>
              </a:xfrm>
              <a:custGeom>
                <a:avLst/>
                <a:gdLst/>
                <a:ahLst/>
                <a:cxnLst>
                  <a:cxn ang="0">
                    <a:pos x="21" y="17"/>
                  </a:cxn>
                  <a:cxn ang="0">
                    <a:pos x="15" y="19"/>
                  </a:cxn>
                  <a:cxn ang="0">
                    <a:pos x="0" y="8"/>
                  </a:cxn>
                  <a:cxn ang="0">
                    <a:pos x="21" y="17"/>
                  </a:cxn>
                </a:cxnLst>
                <a:rect l="0" t="0" r="r" b="b"/>
                <a:pathLst>
                  <a:path w="21" h="20">
                    <a:moveTo>
                      <a:pt x="21" y="17"/>
                    </a:moveTo>
                    <a:cubicBezTo>
                      <a:pt x="21" y="20"/>
                      <a:pt x="15" y="19"/>
                      <a:pt x="15" y="19"/>
                    </a:cubicBezTo>
                    <a:cubicBezTo>
                      <a:pt x="10" y="19"/>
                      <a:pt x="0" y="14"/>
                      <a:pt x="0" y="8"/>
                    </a:cubicBezTo>
                    <a:cubicBezTo>
                      <a:pt x="0" y="0"/>
                      <a:pt x="21" y="8"/>
                      <a:pt x="21" y="1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201" name="îSḷíḑé"/>
              <p:cNvSpPr/>
              <p:nvPr/>
            </p:nvSpPr>
            <p:spPr bwMode="auto">
              <a:xfrm>
                <a:off x="10110741" y="2616625"/>
                <a:ext cx="23995" cy="16497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19" y="8"/>
                  </a:cxn>
                  <a:cxn ang="0">
                    <a:pos x="8" y="0"/>
                  </a:cxn>
                  <a:cxn ang="0">
                    <a:pos x="2" y="9"/>
                  </a:cxn>
                  <a:cxn ang="0">
                    <a:pos x="2" y="13"/>
                  </a:cxn>
                </a:cxnLst>
                <a:rect l="0" t="0" r="r" b="b"/>
                <a:pathLst>
                  <a:path w="19" h="13">
                    <a:moveTo>
                      <a:pt x="2" y="13"/>
                    </a:moveTo>
                    <a:cubicBezTo>
                      <a:pt x="7" y="13"/>
                      <a:pt x="17" y="10"/>
                      <a:pt x="19" y="8"/>
                    </a:cubicBezTo>
                    <a:cubicBezTo>
                      <a:pt x="15" y="5"/>
                      <a:pt x="13" y="0"/>
                      <a:pt x="8" y="0"/>
                    </a:cubicBezTo>
                    <a:cubicBezTo>
                      <a:pt x="4" y="0"/>
                      <a:pt x="2" y="5"/>
                      <a:pt x="2" y="9"/>
                    </a:cubicBezTo>
                    <a:cubicBezTo>
                      <a:pt x="2" y="10"/>
                      <a:pt x="0" y="13"/>
                      <a:pt x="2" y="1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202" name="i$ḷïḑé"/>
              <p:cNvSpPr/>
              <p:nvPr/>
            </p:nvSpPr>
            <p:spPr bwMode="auto">
              <a:xfrm>
                <a:off x="11223527" y="2600128"/>
                <a:ext cx="50990" cy="20996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21" y="0"/>
                  </a:cxn>
                  <a:cxn ang="0">
                    <a:pos x="41" y="17"/>
                  </a:cxn>
                  <a:cxn ang="0">
                    <a:pos x="28" y="17"/>
                  </a:cxn>
                  <a:cxn ang="0">
                    <a:pos x="2" y="11"/>
                  </a:cxn>
                  <a:cxn ang="0">
                    <a:pos x="0" y="13"/>
                  </a:cxn>
                </a:cxnLst>
                <a:rect l="0" t="0" r="r" b="b"/>
                <a:pathLst>
                  <a:path w="41" h="17">
                    <a:moveTo>
                      <a:pt x="0" y="13"/>
                    </a:moveTo>
                    <a:cubicBezTo>
                      <a:pt x="5" y="6"/>
                      <a:pt x="11" y="0"/>
                      <a:pt x="21" y="0"/>
                    </a:cubicBezTo>
                    <a:cubicBezTo>
                      <a:pt x="32" y="0"/>
                      <a:pt x="41" y="7"/>
                      <a:pt x="41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0" y="13"/>
                      <a:pt x="10" y="14"/>
                      <a:pt x="2" y="11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203" name="íšlïďè"/>
              <p:cNvSpPr/>
              <p:nvPr/>
            </p:nvSpPr>
            <p:spPr bwMode="auto">
              <a:xfrm>
                <a:off x="11322508" y="2549138"/>
                <a:ext cx="70487" cy="254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9"/>
                  </a:cxn>
                  <a:cxn ang="0">
                    <a:pos x="56" y="13"/>
                  </a:cxn>
                  <a:cxn ang="0">
                    <a:pos x="37" y="20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cubicBezTo>
                      <a:pt x="4" y="3"/>
                      <a:pt x="50" y="9"/>
                      <a:pt x="52" y="9"/>
                    </a:cubicBezTo>
                    <a:cubicBezTo>
                      <a:pt x="55" y="9"/>
                      <a:pt x="56" y="11"/>
                      <a:pt x="56" y="13"/>
                    </a:cubicBezTo>
                    <a:cubicBezTo>
                      <a:pt x="56" y="18"/>
                      <a:pt x="44" y="20"/>
                      <a:pt x="37" y="20"/>
                    </a:cubicBezTo>
                    <a:cubicBezTo>
                      <a:pt x="25" y="20"/>
                      <a:pt x="4" y="14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204" name="iSļíḍé"/>
              <p:cNvSpPr/>
              <p:nvPr/>
            </p:nvSpPr>
            <p:spPr bwMode="auto">
              <a:xfrm>
                <a:off x="11222028" y="2583632"/>
                <a:ext cx="14997" cy="16497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5" y="13"/>
                  </a:cxn>
                  <a:cxn ang="0">
                    <a:pos x="0" y="7"/>
                  </a:cxn>
                  <a:cxn ang="0">
                    <a:pos x="12" y="7"/>
                  </a:cxn>
                </a:cxnLst>
                <a:rect l="0" t="0" r="r" b="b"/>
                <a:pathLst>
                  <a:path w="12" h="13">
                    <a:moveTo>
                      <a:pt x="12" y="7"/>
                    </a:moveTo>
                    <a:cubicBezTo>
                      <a:pt x="12" y="11"/>
                      <a:pt x="8" y="13"/>
                      <a:pt x="5" y="13"/>
                    </a:cubicBezTo>
                    <a:cubicBezTo>
                      <a:pt x="0" y="13"/>
                      <a:pt x="0" y="11"/>
                      <a:pt x="0" y="7"/>
                    </a:cubicBezTo>
                    <a:cubicBezTo>
                      <a:pt x="0" y="0"/>
                      <a:pt x="12" y="1"/>
                      <a:pt x="12" y="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</p:grpSp>
      </p:grpSp>
      <p:pic>
        <p:nvPicPr>
          <p:cNvPr id="206" name="图片 205" descr="中科大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  <p:pic>
        <p:nvPicPr>
          <p:cNvPr id="209" name="图片 208" descr="屏幕截图 2025-06-29 0045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85" y="1695450"/>
            <a:ext cx="5266690" cy="4065905"/>
          </a:xfrm>
          <a:prstGeom prst="rect">
            <a:avLst/>
          </a:prstGeom>
        </p:spPr>
      </p:pic>
      <p:sp>
        <p:nvSpPr>
          <p:cNvPr id="210" name="iṩ1iḍé"/>
          <p:cNvSpPr/>
          <p:nvPr/>
        </p:nvSpPr>
        <p:spPr>
          <a:xfrm>
            <a:off x="6432550" y="3542030"/>
            <a:ext cx="4815205" cy="2092960"/>
          </a:xfrm>
          <a:prstGeom prst="rect">
            <a:avLst/>
          </a:prstGeom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0000"/>
                </a:solidFill>
              </a:rPr>
              <a:t>跨平台特性：</a:t>
            </a:r>
            <a:r>
              <a:rPr lang="zh-CN" altLang="en-US" sz="1000" dirty="0">
                <a:solidFill>
                  <a:srgbClr val="000000"/>
                </a:solidFill>
              </a:rPr>
              <a:t>一次编译（C++），多浏览器运行</a:t>
            </a:r>
            <a:endParaRPr lang="zh-CN" altLang="en-US" sz="1000" dirty="0">
              <a:solidFill>
                <a:srgbClr val="000000"/>
              </a:solidFill>
            </a:endParaRPr>
          </a:p>
          <a:p>
            <a:pPr lv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000" dirty="0">
              <a:solidFill>
                <a:srgbClr val="000000"/>
              </a:solidFill>
            </a:endParaRPr>
          </a:p>
          <a:p>
            <a:pPr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rgbClr val="000000"/>
                </a:solidFill>
              </a:rPr>
              <a:t>WASM 的字节码设计使其</a:t>
            </a:r>
            <a:r>
              <a:rPr lang="zh-CN" altLang="en-US" sz="1000" dirty="0">
                <a:solidFill>
                  <a:srgbClr val="FF0000"/>
                </a:solidFill>
              </a:rPr>
              <a:t>具备高度的平台兼容性</a:t>
            </a:r>
            <a:r>
              <a:rPr lang="zh-CN" altLang="en-US" sz="1000" dirty="0">
                <a:solidFill>
                  <a:srgbClr val="000000"/>
                </a:solidFill>
              </a:rPr>
              <a:t>：</a:t>
            </a:r>
            <a:endParaRPr lang="zh-CN" altLang="en-US" sz="1000" dirty="0">
              <a:solidFill>
                <a:srgbClr val="000000"/>
              </a:solidFill>
            </a:endParaRPr>
          </a:p>
          <a:p>
            <a:pPr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rgbClr val="000000"/>
                </a:solidFill>
              </a:rPr>
              <a:t>操作系统：支持 Windows、macOS、Linux 等主流系统</a:t>
            </a:r>
            <a:endParaRPr lang="zh-CN" altLang="en-US" sz="1000" dirty="0">
              <a:solidFill>
                <a:srgbClr val="000000"/>
              </a:solidFill>
            </a:endParaRPr>
          </a:p>
          <a:p>
            <a:pPr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rgbClr val="000000"/>
                </a:solidFill>
              </a:rPr>
              <a:t>CPU 架构：兼容 x86、ARM 等常见硬件</a:t>
            </a:r>
            <a:endParaRPr lang="zh-CN" altLang="en-US" sz="1000" dirty="0">
              <a:solidFill>
                <a:srgbClr val="000000"/>
              </a:solidFill>
            </a:endParaRPr>
          </a:p>
          <a:p>
            <a:pPr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rgbClr val="000000"/>
                </a:solidFill>
              </a:rPr>
              <a:t>浏览器支持：Chrome、Firefox、Safari、Edge 等主流浏览器均已实现 98% 以上 的支持率。这意味着我们使用 C++ 编写并编译为 WASM 的指令解析模块，</a:t>
            </a:r>
            <a:r>
              <a:rPr lang="zh-CN" altLang="en-US" sz="1000" dirty="0">
                <a:solidFill>
                  <a:srgbClr val="FF0000"/>
                </a:solidFill>
              </a:rPr>
              <a:t>无需额外适配即可在 90% 以上的用户终端 运行，极大降低开发成本与维护复杂度</a:t>
            </a:r>
            <a:endParaRPr lang="zh-CN" altLang="en-US" sz="1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WebAssembly </a:t>
            </a:r>
            <a:r>
              <a:rPr lang="zh-CN" altLang="en-US" dirty="0"/>
              <a:t>部署场景对比及选择</a:t>
            </a:r>
            <a:endParaRPr lang="zh-CN" altLang="en-US" dirty="0"/>
          </a:p>
        </p:txBody>
      </p:sp>
      <p:grpSp>
        <p:nvGrpSpPr>
          <p:cNvPr id="5" name="0662671d-fe96-4360-bdf6-53efe861b02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839592" y="1978380"/>
            <a:ext cx="12359640" cy="4149594"/>
            <a:chOff x="677423" y="721080"/>
            <a:chExt cx="12359640" cy="4149594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8027177" y="2332843"/>
              <a:ext cx="495897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iṩ1iḍé"/>
            <p:cNvSpPr/>
            <p:nvPr/>
          </p:nvSpPr>
          <p:spPr>
            <a:xfrm>
              <a:off x="8026913" y="721080"/>
              <a:ext cx="5010150" cy="1454150"/>
            </a:xfrm>
            <a:prstGeom prst="rect">
              <a:avLst/>
            </a:prstGeom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lvl="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solidFill>
                    <a:srgbClr val="000000"/>
                  </a:solidFill>
                </a:rPr>
                <a:t>需求匹配：</a:t>
              </a:r>
              <a:r>
                <a:rPr lang="zh-CN" altLang="en-US" sz="1400" b="1" dirty="0">
                  <a:solidFill>
                    <a:srgbClr val="000000"/>
                  </a:solidFill>
                </a:rPr>
                <a:t>前端计算加速，提升指令处理实时性</a:t>
              </a:r>
              <a:endParaRPr lang="zh-CN" altLang="en-US" sz="1400" b="1" dirty="0">
                <a:solidFill>
                  <a:srgbClr val="000000"/>
                </a:solidFill>
              </a:endParaRPr>
            </a:p>
            <a:p>
              <a:pPr lv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endParaRPr lang="zh-CN" altLang="en-US" sz="1200" b="1" dirty="0">
                <a:solidFill>
                  <a:srgbClr val="000000"/>
                </a:solidFill>
              </a:endParaRPr>
            </a:p>
            <a:p>
              <a:pPr marL="285750" lvl="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b="1" dirty="0">
                  <a:solidFill>
                    <a:srgbClr val="000000"/>
                  </a:solidFill>
                </a:rPr>
                <a:t>项目需求</a:t>
              </a:r>
              <a:r>
                <a:rPr lang="zh-CN" altLang="en-US" sz="1000" dirty="0">
                  <a:solidFill>
                    <a:srgbClr val="000000"/>
                  </a:solidFill>
                </a:rPr>
                <a:t>：将语音文本快速解析为硬件指令</a:t>
              </a:r>
              <a:endParaRPr lang="zh-CN" altLang="en-US" sz="1000" dirty="0">
                <a:solidFill>
                  <a:srgbClr val="000000"/>
                </a:solidFill>
              </a:endParaRPr>
            </a:p>
            <a:p>
              <a:pPr marL="285750" lvl="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b="1" dirty="0">
                  <a:solidFill>
                    <a:srgbClr val="000000"/>
                  </a:solidFill>
                </a:rPr>
                <a:t>优势体现</a:t>
              </a:r>
              <a:r>
                <a:rPr lang="zh-CN" altLang="en-US" sz="1000" dirty="0">
                  <a:solidFill>
                    <a:srgbClr val="000000"/>
                  </a:solidFill>
                </a:rPr>
                <a:t>：</a:t>
              </a:r>
              <a:r>
                <a:rPr lang="zh-CN" altLang="en-US" sz="1000" b="1" dirty="0">
                  <a:solidFill>
                    <a:srgbClr val="FF0000"/>
                  </a:solidFill>
                </a:rPr>
                <a:t>WASM 不依赖网络，能够快速解析指令</a:t>
              </a:r>
              <a:r>
                <a:rPr lang="zh-CN" altLang="en-US" sz="1000" dirty="0">
                  <a:solidFill>
                    <a:srgbClr val="000000"/>
                  </a:solidFill>
                </a:rPr>
                <a:t>，满足用户对即时响应的需求。通过 WASM 将 C/C++ 核心逻辑编译为二进制模块，执行效率比 JavaScript 高 10-100 倍，可实现指令解析的低延迟响应，满足智能家居 “实时控制” 的用户体验需求。</a:t>
              </a:r>
              <a:endParaRPr lang="zh-CN" altLang="en-US" sz="1000" dirty="0">
                <a:solidFill>
                  <a:srgbClr val="000000"/>
                </a:solidFill>
              </a:endParaRPr>
            </a:p>
          </p:txBody>
        </p:sp>
        <p:grpSp>
          <p:nvGrpSpPr>
            <p:cNvPr id="14" name="išľidè"/>
            <p:cNvGrpSpPr/>
            <p:nvPr/>
          </p:nvGrpSpPr>
          <p:grpSpPr>
            <a:xfrm>
              <a:off x="677423" y="2333180"/>
              <a:ext cx="5511404" cy="2537494"/>
              <a:chOff x="6373496" y="2333180"/>
              <a:chExt cx="5511404" cy="2537494"/>
            </a:xfrm>
          </p:grpSpPr>
          <p:sp>
            <p:nvSpPr>
              <p:cNvPr id="40" name="ïšlîḍe"/>
              <p:cNvSpPr/>
              <p:nvPr/>
            </p:nvSpPr>
            <p:spPr bwMode="auto">
              <a:xfrm>
                <a:off x="9687840" y="4267800"/>
                <a:ext cx="113978" cy="220458"/>
              </a:xfrm>
              <a:custGeom>
                <a:avLst/>
                <a:gdLst/>
                <a:ahLst/>
                <a:cxnLst>
                  <a:cxn ang="0">
                    <a:pos x="9" y="114"/>
                  </a:cxn>
                  <a:cxn ang="0">
                    <a:pos x="18" y="94"/>
                  </a:cxn>
                  <a:cxn ang="0">
                    <a:pos x="11" y="71"/>
                  </a:cxn>
                  <a:cxn ang="0">
                    <a:pos x="40" y="43"/>
                  </a:cxn>
                  <a:cxn ang="0">
                    <a:pos x="71" y="13"/>
                  </a:cxn>
                  <a:cxn ang="0">
                    <a:pos x="73" y="0"/>
                  </a:cxn>
                  <a:cxn ang="0">
                    <a:pos x="91" y="42"/>
                  </a:cxn>
                  <a:cxn ang="0">
                    <a:pos x="91" y="49"/>
                  </a:cxn>
                  <a:cxn ang="0">
                    <a:pos x="84" y="47"/>
                  </a:cxn>
                  <a:cxn ang="0">
                    <a:pos x="64" y="126"/>
                  </a:cxn>
                  <a:cxn ang="0">
                    <a:pos x="25" y="175"/>
                  </a:cxn>
                  <a:cxn ang="0">
                    <a:pos x="5" y="151"/>
                  </a:cxn>
                  <a:cxn ang="0">
                    <a:pos x="5" y="140"/>
                  </a:cxn>
                  <a:cxn ang="0">
                    <a:pos x="0" y="122"/>
                  </a:cxn>
                  <a:cxn ang="0">
                    <a:pos x="9" y="114"/>
                  </a:cxn>
                </a:cxnLst>
                <a:rect l="0" t="0" r="r" b="b"/>
                <a:pathLst>
                  <a:path w="91" h="175">
                    <a:moveTo>
                      <a:pt x="9" y="114"/>
                    </a:moveTo>
                    <a:cubicBezTo>
                      <a:pt x="9" y="114"/>
                      <a:pt x="18" y="95"/>
                      <a:pt x="18" y="94"/>
                    </a:cubicBezTo>
                    <a:cubicBezTo>
                      <a:pt x="18" y="89"/>
                      <a:pt x="11" y="78"/>
                      <a:pt x="11" y="71"/>
                    </a:cubicBezTo>
                    <a:cubicBezTo>
                      <a:pt x="11" y="49"/>
                      <a:pt x="27" y="50"/>
                      <a:pt x="40" y="43"/>
                    </a:cubicBezTo>
                    <a:cubicBezTo>
                      <a:pt x="50" y="37"/>
                      <a:pt x="64" y="20"/>
                      <a:pt x="71" y="13"/>
                    </a:cubicBezTo>
                    <a:cubicBezTo>
                      <a:pt x="73" y="11"/>
                      <a:pt x="72" y="4"/>
                      <a:pt x="73" y="0"/>
                    </a:cubicBezTo>
                    <a:cubicBezTo>
                      <a:pt x="88" y="2"/>
                      <a:pt x="87" y="31"/>
                      <a:pt x="91" y="42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8"/>
                      <a:pt x="85" y="47"/>
                      <a:pt x="84" y="47"/>
                    </a:cubicBezTo>
                    <a:cubicBezTo>
                      <a:pt x="84" y="79"/>
                      <a:pt x="74" y="101"/>
                      <a:pt x="64" y="126"/>
                    </a:cubicBezTo>
                    <a:cubicBezTo>
                      <a:pt x="56" y="146"/>
                      <a:pt x="52" y="175"/>
                      <a:pt x="25" y="175"/>
                    </a:cubicBezTo>
                    <a:cubicBezTo>
                      <a:pt x="14" y="175"/>
                      <a:pt x="5" y="163"/>
                      <a:pt x="5" y="151"/>
                    </a:cubicBezTo>
                    <a:cubicBezTo>
                      <a:pt x="5" y="145"/>
                      <a:pt x="6" y="143"/>
                      <a:pt x="5" y="140"/>
                    </a:cubicBezTo>
                    <a:cubicBezTo>
                      <a:pt x="0" y="136"/>
                      <a:pt x="0" y="129"/>
                      <a:pt x="0" y="122"/>
                    </a:cubicBezTo>
                    <a:cubicBezTo>
                      <a:pt x="0" y="121"/>
                      <a:pt x="8" y="114"/>
                      <a:pt x="9" y="11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42" name="îṥlîďe"/>
              <p:cNvSpPr/>
              <p:nvPr/>
            </p:nvSpPr>
            <p:spPr bwMode="auto">
              <a:xfrm>
                <a:off x="8213643" y="4074304"/>
                <a:ext cx="37494" cy="29994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4"/>
                  </a:cxn>
                  <a:cxn ang="0">
                    <a:pos x="27" y="5"/>
                  </a:cxn>
                  <a:cxn ang="0">
                    <a:pos x="30" y="9"/>
                  </a:cxn>
                  <a:cxn ang="0">
                    <a:pos x="18" y="23"/>
                  </a:cxn>
                  <a:cxn ang="0">
                    <a:pos x="0" y="11"/>
                  </a:cxn>
                  <a:cxn ang="0">
                    <a:pos x="9" y="0"/>
                  </a:cxn>
                  <a:cxn ang="0">
                    <a:pos x="10" y="0"/>
                  </a:cxn>
                </a:cxnLst>
                <a:rect l="0" t="0" r="r" b="b"/>
                <a:pathLst>
                  <a:path w="30" h="23">
                    <a:moveTo>
                      <a:pt x="10" y="0"/>
                    </a:moveTo>
                    <a:cubicBezTo>
                      <a:pt x="13" y="1"/>
                      <a:pt x="16" y="4"/>
                      <a:pt x="20" y="4"/>
                    </a:cubicBezTo>
                    <a:cubicBezTo>
                      <a:pt x="21" y="9"/>
                      <a:pt x="25" y="5"/>
                      <a:pt x="27" y="5"/>
                    </a:cubicBezTo>
                    <a:cubicBezTo>
                      <a:pt x="29" y="5"/>
                      <a:pt x="30" y="8"/>
                      <a:pt x="30" y="9"/>
                    </a:cubicBezTo>
                    <a:cubicBezTo>
                      <a:pt x="30" y="12"/>
                      <a:pt x="23" y="23"/>
                      <a:pt x="18" y="23"/>
                    </a:cubicBezTo>
                    <a:cubicBezTo>
                      <a:pt x="11" y="23"/>
                      <a:pt x="0" y="15"/>
                      <a:pt x="0" y="11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44" name="ïšḷïḑè"/>
              <p:cNvSpPr/>
              <p:nvPr/>
            </p:nvSpPr>
            <p:spPr bwMode="auto">
              <a:xfrm>
                <a:off x="8041209" y="3906332"/>
                <a:ext cx="11998" cy="13498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9" y="4"/>
                  </a:cxn>
                </a:cxnLst>
                <a:rect l="0" t="0" r="r" b="b"/>
                <a:pathLst>
                  <a:path w="9" h="11">
                    <a:moveTo>
                      <a:pt x="9" y="4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2" y="0"/>
                      <a:pt x="0" y="5"/>
                      <a:pt x="0" y="9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6" y="9"/>
                      <a:pt x="8" y="5"/>
                      <a:pt x="9" y="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45" name="ís1îďe"/>
              <p:cNvSpPr/>
              <p:nvPr/>
            </p:nvSpPr>
            <p:spPr bwMode="auto">
              <a:xfrm>
                <a:off x="8636607" y="2819059"/>
                <a:ext cx="160473" cy="73485"/>
              </a:xfrm>
              <a:custGeom>
                <a:avLst/>
                <a:gdLst/>
                <a:ahLst/>
                <a:cxnLst>
                  <a:cxn ang="0">
                    <a:pos x="127" y="31"/>
                  </a:cxn>
                  <a:cxn ang="0">
                    <a:pos x="108" y="47"/>
                  </a:cxn>
                  <a:cxn ang="0">
                    <a:pos x="74" y="58"/>
                  </a:cxn>
                  <a:cxn ang="0">
                    <a:pos x="34" y="50"/>
                  </a:cxn>
                  <a:cxn ang="0">
                    <a:pos x="14" y="42"/>
                  </a:cxn>
                  <a:cxn ang="0">
                    <a:pos x="18" y="40"/>
                  </a:cxn>
                  <a:cxn ang="0">
                    <a:pos x="21" y="27"/>
                  </a:cxn>
                  <a:cxn ang="0">
                    <a:pos x="2" y="25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0" y="8"/>
                  </a:cxn>
                  <a:cxn ang="0">
                    <a:pos x="9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1" y="0"/>
                  </a:cxn>
                  <a:cxn ang="0">
                    <a:pos x="23" y="7"/>
                  </a:cxn>
                  <a:cxn ang="0">
                    <a:pos x="30" y="16"/>
                  </a:cxn>
                  <a:cxn ang="0">
                    <a:pos x="38" y="13"/>
                  </a:cxn>
                  <a:cxn ang="0">
                    <a:pos x="38" y="8"/>
                  </a:cxn>
                  <a:cxn ang="0">
                    <a:pos x="44" y="12"/>
                  </a:cxn>
                  <a:cxn ang="0">
                    <a:pos x="54" y="9"/>
                  </a:cxn>
                  <a:cxn ang="0">
                    <a:pos x="60" y="12"/>
                  </a:cxn>
                  <a:cxn ang="0">
                    <a:pos x="60" y="8"/>
                  </a:cxn>
                  <a:cxn ang="0">
                    <a:pos x="74" y="9"/>
                  </a:cxn>
                  <a:cxn ang="0">
                    <a:pos x="89" y="8"/>
                  </a:cxn>
                  <a:cxn ang="0">
                    <a:pos x="91" y="1"/>
                  </a:cxn>
                  <a:cxn ang="0">
                    <a:pos x="96" y="1"/>
                  </a:cxn>
                  <a:cxn ang="0">
                    <a:pos x="104" y="7"/>
                  </a:cxn>
                  <a:cxn ang="0">
                    <a:pos x="115" y="4"/>
                  </a:cxn>
                  <a:cxn ang="0">
                    <a:pos x="112" y="8"/>
                  </a:cxn>
                  <a:cxn ang="0">
                    <a:pos x="128" y="30"/>
                  </a:cxn>
                  <a:cxn ang="0">
                    <a:pos x="127" y="31"/>
                  </a:cxn>
                </a:cxnLst>
                <a:rect l="0" t="0" r="r" b="b"/>
                <a:pathLst>
                  <a:path w="128" h="58">
                    <a:moveTo>
                      <a:pt x="127" y="31"/>
                    </a:moveTo>
                    <a:cubicBezTo>
                      <a:pt x="124" y="38"/>
                      <a:pt x="113" y="45"/>
                      <a:pt x="108" y="47"/>
                    </a:cubicBezTo>
                    <a:cubicBezTo>
                      <a:pt x="97" y="51"/>
                      <a:pt x="89" y="58"/>
                      <a:pt x="74" y="58"/>
                    </a:cubicBezTo>
                    <a:cubicBezTo>
                      <a:pt x="57" y="58"/>
                      <a:pt x="46" y="54"/>
                      <a:pt x="34" y="50"/>
                    </a:cubicBezTo>
                    <a:cubicBezTo>
                      <a:pt x="28" y="49"/>
                      <a:pt x="24" y="42"/>
                      <a:pt x="14" y="42"/>
                    </a:cubicBezTo>
                    <a:cubicBezTo>
                      <a:pt x="16" y="41"/>
                      <a:pt x="17" y="40"/>
                      <a:pt x="18" y="40"/>
                    </a:cubicBezTo>
                    <a:cubicBezTo>
                      <a:pt x="18" y="34"/>
                      <a:pt x="20" y="32"/>
                      <a:pt x="21" y="27"/>
                    </a:cubicBezTo>
                    <a:cubicBezTo>
                      <a:pt x="14" y="25"/>
                      <a:pt x="6" y="30"/>
                      <a:pt x="2" y="25"/>
                    </a:cubicBezTo>
                    <a:cubicBezTo>
                      <a:pt x="8" y="25"/>
                      <a:pt x="20" y="23"/>
                      <a:pt x="25" y="21"/>
                    </a:cubicBezTo>
                    <a:cubicBezTo>
                      <a:pt x="23" y="20"/>
                      <a:pt x="23" y="19"/>
                      <a:pt x="23" y="18"/>
                    </a:cubicBezTo>
                    <a:cubicBezTo>
                      <a:pt x="18" y="18"/>
                      <a:pt x="1" y="13"/>
                      <a:pt x="0" y="8"/>
                    </a:cubicBezTo>
                    <a:cubicBezTo>
                      <a:pt x="4" y="7"/>
                      <a:pt x="7" y="8"/>
                      <a:pt x="9" y="9"/>
                    </a:cubicBezTo>
                    <a:cubicBezTo>
                      <a:pt x="9" y="8"/>
                      <a:pt x="9" y="7"/>
                      <a:pt x="9" y="5"/>
                    </a:cubicBezTo>
                    <a:cubicBezTo>
                      <a:pt x="13" y="5"/>
                      <a:pt x="14" y="0"/>
                      <a:pt x="17" y="0"/>
                    </a:cubicBezTo>
                    <a:cubicBezTo>
                      <a:pt x="18" y="0"/>
                      <a:pt x="19" y="0"/>
                      <a:pt x="21" y="0"/>
                    </a:cubicBezTo>
                    <a:cubicBezTo>
                      <a:pt x="21" y="3"/>
                      <a:pt x="23" y="4"/>
                      <a:pt x="23" y="7"/>
                    </a:cubicBezTo>
                    <a:cubicBezTo>
                      <a:pt x="23" y="10"/>
                      <a:pt x="27" y="16"/>
                      <a:pt x="30" y="16"/>
                    </a:cubicBezTo>
                    <a:cubicBezTo>
                      <a:pt x="33" y="16"/>
                      <a:pt x="36" y="14"/>
                      <a:pt x="38" y="13"/>
                    </a:cubicBezTo>
                    <a:cubicBezTo>
                      <a:pt x="37" y="10"/>
                      <a:pt x="37" y="9"/>
                      <a:pt x="38" y="8"/>
                    </a:cubicBezTo>
                    <a:cubicBezTo>
                      <a:pt x="40" y="9"/>
                      <a:pt x="41" y="12"/>
                      <a:pt x="44" y="12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10"/>
                      <a:pt x="59" y="11"/>
                      <a:pt x="60" y="12"/>
                    </a:cubicBezTo>
                    <a:cubicBezTo>
                      <a:pt x="60" y="11"/>
                      <a:pt x="60" y="9"/>
                      <a:pt x="60" y="8"/>
                    </a:cubicBezTo>
                    <a:cubicBezTo>
                      <a:pt x="67" y="8"/>
                      <a:pt x="70" y="9"/>
                      <a:pt x="74" y="9"/>
                    </a:cubicBezTo>
                    <a:cubicBezTo>
                      <a:pt x="80" y="9"/>
                      <a:pt x="85" y="4"/>
                      <a:pt x="89" y="8"/>
                    </a:cubicBezTo>
                    <a:cubicBezTo>
                      <a:pt x="89" y="4"/>
                      <a:pt x="90" y="3"/>
                      <a:pt x="91" y="1"/>
                    </a:cubicBezTo>
                    <a:cubicBezTo>
                      <a:pt x="94" y="2"/>
                      <a:pt x="94" y="2"/>
                      <a:pt x="96" y="1"/>
                    </a:cubicBezTo>
                    <a:cubicBezTo>
                      <a:pt x="96" y="6"/>
                      <a:pt x="100" y="7"/>
                      <a:pt x="104" y="7"/>
                    </a:cubicBezTo>
                    <a:cubicBezTo>
                      <a:pt x="108" y="7"/>
                      <a:pt x="111" y="4"/>
                      <a:pt x="115" y="4"/>
                    </a:cubicBezTo>
                    <a:cubicBezTo>
                      <a:pt x="113" y="5"/>
                      <a:pt x="112" y="7"/>
                      <a:pt x="112" y="8"/>
                    </a:cubicBezTo>
                    <a:cubicBezTo>
                      <a:pt x="112" y="21"/>
                      <a:pt x="128" y="18"/>
                      <a:pt x="128" y="30"/>
                    </a:cubicBezTo>
                    <a:lnTo>
                      <a:pt x="127" y="31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46" name="iŝļídé"/>
              <p:cNvSpPr/>
              <p:nvPr/>
            </p:nvSpPr>
            <p:spPr bwMode="auto">
              <a:xfrm>
                <a:off x="7675272" y="3702375"/>
                <a:ext cx="164972" cy="56988"/>
              </a:xfrm>
              <a:custGeom>
                <a:avLst/>
                <a:gdLst/>
                <a:ahLst/>
                <a:cxnLst>
                  <a:cxn ang="0">
                    <a:pos x="131" y="40"/>
                  </a:cxn>
                  <a:cxn ang="0">
                    <a:pos x="114" y="45"/>
                  </a:cxn>
                  <a:cxn ang="0">
                    <a:pos x="88" y="42"/>
                  </a:cxn>
                  <a:cxn ang="0">
                    <a:pos x="88" y="39"/>
                  </a:cxn>
                  <a:cxn ang="0">
                    <a:pos x="93" y="35"/>
                  </a:cxn>
                  <a:cxn ang="0">
                    <a:pos x="78" y="26"/>
                  </a:cxn>
                  <a:cxn ang="0">
                    <a:pos x="73" y="22"/>
                  </a:cxn>
                  <a:cxn ang="0">
                    <a:pos x="64" y="22"/>
                  </a:cxn>
                  <a:cxn ang="0">
                    <a:pos x="48" y="15"/>
                  </a:cxn>
                  <a:cxn ang="0">
                    <a:pos x="35" y="15"/>
                  </a:cxn>
                  <a:cxn ang="0">
                    <a:pos x="34" y="10"/>
                  </a:cxn>
                  <a:cxn ang="0">
                    <a:pos x="28" y="9"/>
                  </a:cxn>
                  <a:cxn ang="0">
                    <a:pos x="4" y="20"/>
                  </a:cxn>
                  <a:cxn ang="0">
                    <a:pos x="0" y="20"/>
                  </a:cxn>
                  <a:cxn ang="0">
                    <a:pos x="36" y="0"/>
                  </a:cxn>
                  <a:cxn ang="0">
                    <a:pos x="79" y="11"/>
                  </a:cxn>
                  <a:cxn ang="0">
                    <a:pos x="86" y="17"/>
                  </a:cxn>
                  <a:cxn ang="0">
                    <a:pos x="114" y="28"/>
                  </a:cxn>
                  <a:cxn ang="0">
                    <a:pos x="114" y="31"/>
                  </a:cxn>
                  <a:cxn ang="0">
                    <a:pos x="120" y="31"/>
                  </a:cxn>
                  <a:cxn ang="0">
                    <a:pos x="131" y="40"/>
                  </a:cxn>
                </a:cxnLst>
                <a:rect l="0" t="0" r="r" b="b"/>
                <a:pathLst>
                  <a:path w="131" h="45">
                    <a:moveTo>
                      <a:pt x="131" y="40"/>
                    </a:moveTo>
                    <a:cubicBezTo>
                      <a:pt x="127" y="45"/>
                      <a:pt x="119" y="45"/>
                      <a:pt x="114" y="45"/>
                    </a:cubicBezTo>
                    <a:cubicBezTo>
                      <a:pt x="104" y="45"/>
                      <a:pt x="97" y="42"/>
                      <a:pt x="88" y="42"/>
                    </a:cubicBezTo>
                    <a:cubicBezTo>
                      <a:pt x="88" y="41"/>
                      <a:pt x="88" y="40"/>
                      <a:pt x="88" y="39"/>
                    </a:cubicBezTo>
                    <a:cubicBezTo>
                      <a:pt x="90" y="39"/>
                      <a:pt x="92" y="38"/>
                      <a:pt x="93" y="35"/>
                    </a:cubicBezTo>
                    <a:cubicBezTo>
                      <a:pt x="86" y="32"/>
                      <a:pt x="79" y="33"/>
                      <a:pt x="78" y="26"/>
                    </a:cubicBezTo>
                    <a:cubicBezTo>
                      <a:pt x="74" y="26"/>
                      <a:pt x="75" y="23"/>
                      <a:pt x="73" y="22"/>
                    </a:cubicBezTo>
                    <a:cubicBezTo>
                      <a:pt x="69" y="20"/>
                      <a:pt x="67" y="22"/>
                      <a:pt x="64" y="22"/>
                    </a:cubicBezTo>
                    <a:cubicBezTo>
                      <a:pt x="57" y="22"/>
                      <a:pt x="54" y="15"/>
                      <a:pt x="48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3"/>
                      <a:pt x="33" y="12"/>
                      <a:pt x="34" y="10"/>
                    </a:cubicBezTo>
                    <a:cubicBezTo>
                      <a:pt x="33" y="9"/>
                      <a:pt x="30" y="9"/>
                      <a:pt x="28" y="9"/>
                    </a:cubicBezTo>
                    <a:cubicBezTo>
                      <a:pt x="20" y="9"/>
                      <a:pt x="8" y="15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8"/>
                      <a:pt x="16" y="0"/>
                      <a:pt x="36" y="0"/>
                    </a:cubicBezTo>
                    <a:cubicBezTo>
                      <a:pt x="55" y="0"/>
                      <a:pt x="64" y="11"/>
                      <a:pt x="79" y="11"/>
                    </a:cubicBezTo>
                    <a:cubicBezTo>
                      <a:pt x="82" y="11"/>
                      <a:pt x="86" y="16"/>
                      <a:pt x="86" y="17"/>
                    </a:cubicBezTo>
                    <a:cubicBezTo>
                      <a:pt x="93" y="23"/>
                      <a:pt x="104" y="28"/>
                      <a:pt x="114" y="28"/>
                    </a:cubicBezTo>
                    <a:cubicBezTo>
                      <a:pt x="114" y="28"/>
                      <a:pt x="113" y="30"/>
                      <a:pt x="114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5" y="32"/>
                      <a:pt x="127" y="39"/>
                      <a:pt x="131" y="4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47" name="íšḻîdé"/>
              <p:cNvSpPr/>
              <p:nvPr/>
            </p:nvSpPr>
            <p:spPr bwMode="auto">
              <a:xfrm>
                <a:off x="7697768" y="3723370"/>
                <a:ext cx="8998" cy="1049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8">
                    <a:moveTo>
                      <a:pt x="6" y="0"/>
                    </a:moveTo>
                    <a:cubicBezTo>
                      <a:pt x="6" y="3"/>
                      <a:pt x="7" y="5"/>
                      <a:pt x="6" y="7"/>
                    </a:cubicBezTo>
                    <a:cubicBezTo>
                      <a:pt x="5" y="7"/>
                      <a:pt x="0" y="8"/>
                      <a:pt x="0" y="7"/>
                    </a:cubicBezTo>
                    <a:cubicBezTo>
                      <a:pt x="0" y="4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48" name="îṥ1îḋè"/>
              <p:cNvSpPr/>
              <p:nvPr/>
            </p:nvSpPr>
            <p:spPr bwMode="auto">
              <a:xfrm>
                <a:off x="7780254" y="3778858"/>
                <a:ext cx="26995" cy="13498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22" y="7"/>
                  </a:cxn>
                  <a:cxn ang="0">
                    <a:pos x="7" y="10"/>
                  </a:cxn>
                  <a:cxn ang="0">
                    <a:pos x="0" y="3"/>
                  </a:cxn>
                  <a:cxn ang="0">
                    <a:pos x="5" y="0"/>
                  </a:cxn>
                  <a:cxn ang="0">
                    <a:pos x="19" y="4"/>
                  </a:cxn>
                  <a:cxn ang="0">
                    <a:pos x="18" y="3"/>
                  </a:cxn>
                </a:cxnLst>
                <a:rect l="0" t="0" r="r" b="b"/>
                <a:pathLst>
                  <a:path w="22" h="10">
                    <a:moveTo>
                      <a:pt x="18" y="3"/>
                    </a:moveTo>
                    <a:cubicBezTo>
                      <a:pt x="21" y="4"/>
                      <a:pt x="22" y="5"/>
                      <a:pt x="22" y="7"/>
                    </a:cubicBezTo>
                    <a:cubicBezTo>
                      <a:pt x="17" y="8"/>
                      <a:pt x="13" y="10"/>
                      <a:pt x="7" y="10"/>
                    </a:cubicBezTo>
                    <a:cubicBezTo>
                      <a:pt x="4" y="10"/>
                      <a:pt x="0" y="7"/>
                      <a:pt x="0" y="3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0" y="0"/>
                      <a:pt x="16" y="3"/>
                      <a:pt x="19" y="4"/>
                    </a:cubicBezTo>
                    <a:lnTo>
                      <a:pt x="18" y="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49" name="îŝḷïḓé"/>
              <p:cNvSpPr/>
              <p:nvPr/>
            </p:nvSpPr>
            <p:spPr bwMode="auto">
              <a:xfrm>
                <a:off x="7954224" y="3778858"/>
                <a:ext cx="22497" cy="8998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11" y="7"/>
                  </a:cxn>
                  <a:cxn ang="0">
                    <a:pos x="0" y="2"/>
                  </a:cxn>
                  <a:cxn ang="0">
                    <a:pos x="5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7">
                    <a:moveTo>
                      <a:pt x="18" y="4"/>
                    </a:moveTo>
                    <a:cubicBezTo>
                      <a:pt x="17" y="7"/>
                      <a:pt x="14" y="7"/>
                      <a:pt x="11" y="7"/>
                    </a:cubicBezTo>
                    <a:cubicBezTo>
                      <a:pt x="6" y="7"/>
                      <a:pt x="0" y="7"/>
                      <a:pt x="0" y="2"/>
                    </a:cubicBezTo>
                    <a:cubicBezTo>
                      <a:pt x="0" y="0"/>
                      <a:pt x="4" y="0"/>
                      <a:pt x="5" y="0"/>
                    </a:cubicBezTo>
                    <a:cubicBezTo>
                      <a:pt x="6" y="0"/>
                      <a:pt x="17" y="2"/>
                      <a:pt x="18" y="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50" name="íş1íḑe"/>
              <p:cNvSpPr/>
              <p:nvPr/>
            </p:nvSpPr>
            <p:spPr bwMode="auto">
              <a:xfrm>
                <a:off x="7840243" y="3754863"/>
                <a:ext cx="94484" cy="37493"/>
              </a:xfrm>
              <a:custGeom>
                <a:avLst/>
                <a:gdLst/>
                <a:ahLst/>
                <a:cxnLst>
                  <a:cxn ang="0">
                    <a:pos x="64" y="11"/>
                  </a:cxn>
                  <a:cxn ang="0">
                    <a:pos x="75" y="21"/>
                  </a:cxn>
                  <a:cxn ang="0">
                    <a:pos x="59" y="21"/>
                  </a:cxn>
                  <a:cxn ang="0">
                    <a:pos x="51" y="24"/>
                  </a:cxn>
                  <a:cxn ang="0">
                    <a:pos x="47" y="22"/>
                  </a:cxn>
                  <a:cxn ang="0">
                    <a:pos x="37" y="30"/>
                  </a:cxn>
                  <a:cxn ang="0">
                    <a:pos x="31" y="24"/>
                  </a:cxn>
                  <a:cxn ang="0">
                    <a:pos x="11" y="23"/>
                  </a:cxn>
                  <a:cxn ang="0">
                    <a:pos x="6" y="23"/>
                  </a:cxn>
                  <a:cxn ang="0">
                    <a:pos x="6" y="27"/>
                  </a:cxn>
                  <a:cxn ang="0">
                    <a:pos x="0" y="19"/>
                  </a:cxn>
                  <a:cxn ang="0">
                    <a:pos x="3" y="18"/>
                  </a:cxn>
                  <a:cxn ang="0">
                    <a:pos x="22" y="17"/>
                  </a:cxn>
                  <a:cxn ang="0">
                    <a:pos x="19" y="8"/>
                  </a:cxn>
                  <a:cxn ang="0">
                    <a:pos x="14" y="3"/>
                  </a:cxn>
                  <a:cxn ang="0">
                    <a:pos x="17" y="0"/>
                  </a:cxn>
                  <a:cxn ang="0">
                    <a:pos x="28" y="3"/>
                  </a:cxn>
                  <a:cxn ang="0">
                    <a:pos x="41" y="1"/>
                  </a:cxn>
                  <a:cxn ang="0">
                    <a:pos x="66" y="13"/>
                  </a:cxn>
                  <a:cxn ang="0">
                    <a:pos x="64" y="11"/>
                  </a:cxn>
                </a:cxnLst>
                <a:rect l="0" t="0" r="r" b="b"/>
                <a:pathLst>
                  <a:path w="75" h="30">
                    <a:moveTo>
                      <a:pt x="64" y="11"/>
                    </a:moveTo>
                    <a:cubicBezTo>
                      <a:pt x="68" y="15"/>
                      <a:pt x="72" y="16"/>
                      <a:pt x="75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3"/>
                      <a:pt x="54" y="24"/>
                      <a:pt x="51" y="24"/>
                    </a:cubicBezTo>
                    <a:cubicBezTo>
                      <a:pt x="49" y="24"/>
                      <a:pt x="49" y="22"/>
                      <a:pt x="47" y="22"/>
                    </a:cubicBezTo>
                    <a:cubicBezTo>
                      <a:pt x="41" y="22"/>
                      <a:pt x="41" y="30"/>
                      <a:pt x="37" y="30"/>
                    </a:cubicBezTo>
                    <a:cubicBezTo>
                      <a:pt x="33" y="30"/>
                      <a:pt x="34" y="26"/>
                      <a:pt x="31" y="24"/>
                    </a:cubicBezTo>
                    <a:cubicBezTo>
                      <a:pt x="27" y="22"/>
                      <a:pt x="17" y="23"/>
                      <a:pt x="11" y="23"/>
                    </a:cubicBezTo>
                    <a:cubicBezTo>
                      <a:pt x="8" y="23"/>
                      <a:pt x="8" y="24"/>
                      <a:pt x="6" y="23"/>
                    </a:cubicBezTo>
                    <a:cubicBezTo>
                      <a:pt x="6" y="24"/>
                      <a:pt x="6" y="25"/>
                      <a:pt x="6" y="27"/>
                    </a:cubicBezTo>
                    <a:cubicBezTo>
                      <a:pt x="3" y="26"/>
                      <a:pt x="0" y="22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13" y="18"/>
                      <a:pt x="17" y="20"/>
                      <a:pt x="22" y="17"/>
                    </a:cubicBezTo>
                    <a:cubicBezTo>
                      <a:pt x="20" y="15"/>
                      <a:pt x="19" y="12"/>
                      <a:pt x="19" y="8"/>
                    </a:cubicBezTo>
                    <a:cubicBezTo>
                      <a:pt x="17" y="8"/>
                      <a:pt x="14" y="6"/>
                      <a:pt x="14" y="3"/>
                    </a:cubicBezTo>
                    <a:cubicBezTo>
                      <a:pt x="14" y="2"/>
                      <a:pt x="16" y="0"/>
                      <a:pt x="17" y="0"/>
                    </a:cubicBezTo>
                    <a:cubicBezTo>
                      <a:pt x="21" y="0"/>
                      <a:pt x="24" y="3"/>
                      <a:pt x="28" y="3"/>
                    </a:cubicBezTo>
                    <a:cubicBezTo>
                      <a:pt x="34" y="3"/>
                      <a:pt x="36" y="1"/>
                      <a:pt x="41" y="1"/>
                    </a:cubicBezTo>
                    <a:cubicBezTo>
                      <a:pt x="55" y="1"/>
                      <a:pt x="58" y="9"/>
                      <a:pt x="66" y="13"/>
                    </a:cubicBezTo>
                    <a:lnTo>
                      <a:pt x="64" y="11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51" name="iSḷiḑè"/>
              <p:cNvSpPr/>
              <p:nvPr/>
            </p:nvSpPr>
            <p:spPr bwMode="auto">
              <a:xfrm>
                <a:off x="7774255" y="3672381"/>
                <a:ext cx="8998" cy="1049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" y="6"/>
                  </a:cxn>
                  <a:cxn ang="0">
                    <a:pos x="5" y="8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cubicBezTo>
                      <a:pt x="6" y="0"/>
                      <a:pt x="7" y="3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0" y="8"/>
                      <a:pt x="0" y="3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52" name="íş1îḓè"/>
              <p:cNvSpPr/>
              <p:nvPr/>
            </p:nvSpPr>
            <p:spPr bwMode="auto">
              <a:xfrm>
                <a:off x="7766756" y="3640887"/>
                <a:ext cx="13498" cy="450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0"/>
                  </a:cxn>
                  <a:cxn ang="0">
                    <a:pos x="11" y="3"/>
                  </a:cxn>
                  <a:cxn ang="0">
                    <a:pos x="0" y="3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0" y="2"/>
                      <a:pt x="11" y="3"/>
                    </a:cubicBezTo>
                    <a:cubicBezTo>
                      <a:pt x="7" y="4"/>
                      <a:pt x="2" y="3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53" name="íśḷiḋe"/>
              <p:cNvSpPr/>
              <p:nvPr/>
            </p:nvSpPr>
            <p:spPr bwMode="auto">
              <a:xfrm>
                <a:off x="7790752" y="3646886"/>
                <a:ext cx="4500" cy="5999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0"/>
                  </a:cxn>
                  <a:cxn ang="0">
                    <a:pos x="3" y="4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0" y="1"/>
                      <a:pt x="1" y="0"/>
                    </a:cubicBezTo>
                    <a:lnTo>
                      <a:pt x="3" y="4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54" name="íšḻïde"/>
              <p:cNvSpPr/>
              <p:nvPr/>
            </p:nvSpPr>
            <p:spPr bwMode="auto">
              <a:xfrm>
                <a:off x="7847743" y="3730868"/>
                <a:ext cx="10499" cy="7499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9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9" h="7">
                    <a:moveTo>
                      <a:pt x="0" y="4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7"/>
                      <a:pt x="7" y="6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3"/>
                      <a:pt x="4" y="5"/>
                      <a:pt x="0" y="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58" name="íSḻíḍé"/>
              <p:cNvSpPr/>
              <p:nvPr/>
            </p:nvSpPr>
            <p:spPr bwMode="auto">
              <a:xfrm>
                <a:off x="6898406" y="3072507"/>
                <a:ext cx="26995" cy="35992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0" y="11"/>
                  </a:cxn>
                  <a:cxn ang="0">
                    <a:pos x="11" y="2"/>
                  </a:cxn>
                  <a:cxn ang="0">
                    <a:pos x="22" y="25"/>
                  </a:cxn>
                  <a:cxn ang="0">
                    <a:pos x="18" y="29"/>
                  </a:cxn>
                  <a:cxn ang="0">
                    <a:pos x="9" y="20"/>
                  </a:cxn>
                  <a:cxn ang="0">
                    <a:pos x="9" y="11"/>
                  </a:cxn>
                </a:cxnLst>
                <a:rect l="0" t="0" r="r" b="b"/>
                <a:pathLst>
                  <a:path w="22" h="29">
                    <a:moveTo>
                      <a:pt x="9" y="11"/>
                    </a:moveTo>
                    <a:cubicBezTo>
                      <a:pt x="2" y="9"/>
                      <a:pt x="5" y="7"/>
                      <a:pt x="0" y="11"/>
                    </a:cubicBezTo>
                    <a:cubicBezTo>
                      <a:pt x="0" y="0"/>
                      <a:pt x="2" y="0"/>
                      <a:pt x="11" y="2"/>
                    </a:cubicBezTo>
                    <a:cubicBezTo>
                      <a:pt x="10" y="14"/>
                      <a:pt x="22" y="15"/>
                      <a:pt x="22" y="25"/>
                    </a:cubicBezTo>
                    <a:cubicBezTo>
                      <a:pt x="22" y="28"/>
                      <a:pt x="20" y="29"/>
                      <a:pt x="18" y="29"/>
                    </a:cubicBezTo>
                    <a:cubicBezTo>
                      <a:pt x="14" y="29"/>
                      <a:pt x="9" y="20"/>
                      <a:pt x="9" y="20"/>
                    </a:cubicBezTo>
                    <a:cubicBezTo>
                      <a:pt x="9" y="16"/>
                      <a:pt x="8" y="13"/>
                      <a:pt x="9" y="1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59" name="ïṡļidé"/>
              <p:cNvSpPr/>
              <p:nvPr/>
            </p:nvSpPr>
            <p:spPr bwMode="auto">
              <a:xfrm>
                <a:off x="6856413" y="3030515"/>
                <a:ext cx="28496" cy="43491"/>
              </a:xfrm>
              <a:custGeom>
                <a:avLst/>
                <a:gdLst/>
                <a:ahLst/>
                <a:cxnLst>
                  <a:cxn ang="0">
                    <a:pos x="15" y="18"/>
                  </a:cxn>
                  <a:cxn ang="0">
                    <a:pos x="19" y="18"/>
                  </a:cxn>
                  <a:cxn ang="0">
                    <a:pos x="19" y="35"/>
                  </a:cxn>
                  <a:cxn ang="0">
                    <a:pos x="11" y="17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18"/>
                  </a:cxn>
                </a:cxnLst>
                <a:rect l="0" t="0" r="r" b="b"/>
                <a:pathLst>
                  <a:path w="23" h="35">
                    <a:moveTo>
                      <a:pt x="15" y="18"/>
                    </a:moveTo>
                    <a:cubicBezTo>
                      <a:pt x="15" y="19"/>
                      <a:pt x="19" y="19"/>
                      <a:pt x="19" y="18"/>
                    </a:cubicBezTo>
                    <a:cubicBezTo>
                      <a:pt x="19" y="24"/>
                      <a:pt x="23" y="30"/>
                      <a:pt x="19" y="35"/>
                    </a:cubicBezTo>
                    <a:cubicBezTo>
                      <a:pt x="13" y="30"/>
                      <a:pt x="11" y="24"/>
                      <a:pt x="11" y="17"/>
                    </a:cubicBezTo>
                    <a:cubicBezTo>
                      <a:pt x="5" y="16"/>
                      <a:pt x="0" y="11"/>
                      <a:pt x="0" y="4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3" y="0"/>
                      <a:pt x="9" y="3"/>
                      <a:pt x="15" y="0"/>
                    </a:cubicBezTo>
                    <a:cubicBezTo>
                      <a:pt x="15" y="11"/>
                      <a:pt x="13" y="11"/>
                      <a:pt x="15" y="1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60" name="iṩḻîḓè"/>
              <p:cNvSpPr/>
              <p:nvPr/>
            </p:nvSpPr>
            <p:spPr bwMode="auto">
              <a:xfrm>
                <a:off x="7124867" y="2613603"/>
                <a:ext cx="290950" cy="152968"/>
              </a:xfrm>
              <a:custGeom>
                <a:avLst/>
                <a:gdLst/>
                <a:ahLst/>
                <a:cxnLst>
                  <a:cxn ang="0">
                    <a:pos x="214" y="96"/>
                  </a:cxn>
                  <a:cxn ang="0">
                    <a:pos x="209" y="100"/>
                  </a:cxn>
                  <a:cxn ang="0">
                    <a:pos x="215" y="103"/>
                  </a:cxn>
                  <a:cxn ang="0">
                    <a:pos x="220" y="110"/>
                  </a:cxn>
                  <a:cxn ang="0">
                    <a:pos x="195" y="118"/>
                  </a:cxn>
                  <a:cxn ang="0">
                    <a:pos x="158" y="104"/>
                  </a:cxn>
                  <a:cxn ang="0">
                    <a:pos x="147" y="112"/>
                  </a:cxn>
                  <a:cxn ang="0">
                    <a:pos x="115" y="121"/>
                  </a:cxn>
                  <a:cxn ang="0">
                    <a:pos x="75" y="121"/>
                  </a:cxn>
                  <a:cxn ang="0">
                    <a:pos x="68" y="110"/>
                  </a:cxn>
                  <a:cxn ang="0">
                    <a:pos x="43" y="108"/>
                  </a:cxn>
                  <a:cxn ang="0">
                    <a:pos x="23" y="92"/>
                  </a:cxn>
                  <a:cxn ang="0">
                    <a:pos x="65" y="82"/>
                  </a:cxn>
                  <a:cxn ang="0">
                    <a:pos x="80" y="81"/>
                  </a:cxn>
                  <a:cxn ang="0">
                    <a:pos x="69" y="77"/>
                  </a:cxn>
                  <a:cxn ang="0">
                    <a:pos x="45" y="77"/>
                  </a:cxn>
                  <a:cxn ang="0">
                    <a:pos x="12" y="69"/>
                  </a:cxn>
                  <a:cxn ang="0">
                    <a:pos x="29" y="60"/>
                  </a:cxn>
                  <a:cxn ang="0">
                    <a:pos x="14" y="59"/>
                  </a:cxn>
                  <a:cxn ang="0">
                    <a:pos x="0" y="51"/>
                  </a:cxn>
                  <a:cxn ang="0">
                    <a:pos x="56" y="13"/>
                  </a:cxn>
                  <a:cxn ang="0">
                    <a:pos x="64" y="29"/>
                  </a:cxn>
                  <a:cxn ang="0">
                    <a:pos x="78" y="21"/>
                  </a:cxn>
                  <a:cxn ang="0">
                    <a:pos x="98" y="34"/>
                  </a:cxn>
                  <a:cxn ang="0">
                    <a:pos x="111" y="31"/>
                  </a:cxn>
                  <a:cxn ang="0">
                    <a:pos x="109" y="23"/>
                  </a:cxn>
                  <a:cxn ang="0">
                    <a:pos x="118" y="23"/>
                  </a:cxn>
                  <a:cxn ang="0">
                    <a:pos x="133" y="35"/>
                  </a:cxn>
                  <a:cxn ang="0">
                    <a:pos x="140" y="51"/>
                  </a:cxn>
                  <a:cxn ang="0">
                    <a:pos x="146" y="48"/>
                  </a:cxn>
                  <a:cxn ang="0">
                    <a:pos x="136" y="17"/>
                  </a:cxn>
                  <a:cxn ang="0">
                    <a:pos x="144" y="12"/>
                  </a:cxn>
                  <a:cxn ang="0">
                    <a:pos x="156" y="12"/>
                  </a:cxn>
                  <a:cxn ang="0">
                    <a:pos x="156" y="7"/>
                  </a:cxn>
                  <a:cxn ang="0">
                    <a:pos x="169" y="0"/>
                  </a:cxn>
                  <a:cxn ang="0">
                    <a:pos x="184" y="10"/>
                  </a:cxn>
                  <a:cxn ang="0">
                    <a:pos x="175" y="24"/>
                  </a:cxn>
                  <a:cxn ang="0">
                    <a:pos x="187" y="62"/>
                  </a:cxn>
                  <a:cxn ang="0">
                    <a:pos x="232" y="92"/>
                  </a:cxn>
                  <a:cxn ang="0">
                    <a:pos x="214" y="96"/>
                  </a:cxn>
                </a:cxnLst>
                <a:rect l="0" t="0" r="r" b="b"/>
                <a:pathLst>
                  <a:path w="232" h="121">
                    <a:moveTo>
                      <a:pt x="214" y="96"/>
                    </a:moveTo>
                    <a:cubicBezTo>
                      <a:pt x="211" y="96"/>
                      <a:pt x="209" y="97"/>
                      <a:pt x="209" y="100"/>
                    </a:cubicBezTo>
                    <a:cubicBezTo>
                      <a:pt x="209" y="103"/>
                      <a:pt x="214" y="103"/>
                      <a:pt x="215" y="103"/>
                    </a:cubicBezTo>
                    <a:cubicBezTo>
                      <a:pt x="216" y="107"/>
                      <a:pt x="218" y="108"/>
                      <a:pt x="220" y="110"/>
                    </a:cubicBezTo>
                    <a:cubicBezTo>
                      <a:pt x="216" y="118"/>
                      <a:pt x="206" y="118"/>
                      <a:pt x="195" y="118"/>
                    </a:cubicBezTo>
                    <a:cubicBezTo>
                      <a:pt x="177" y="118"/>
                      <a:pt x="171" y="104"/>
                      <a:pt x="158" y="104"/>
                    </a:cubicBezTo>
                    <a:cubicBezTo>
                      <a:pt x="150" y="104"/>
                      <a:pt x="154" y="109"/>
                      <a:pt x="147" y="112"/>
                    </a:cubicBezTo>
                    <a:cubicBezTo>
                      <a:pt x="135" y="118"/>
                      <a:pt x="124" y="115"/>
                      <a:pt x="115" y="121"/>
                    </a:cubicBezTo>
                    <a:cubicBezTo>
                      <a:pt x="95" y="121"/>
                      <a:pt x="87" y="121"/>
                      <a:pt x="75" y="121"/>
                    </a:cubicBezTo>
                    <a:cubicBezTo>
                      <a:pt x="68" y="121"/>
                      <a:pt x="73" y="114"/>
                      <a:pt x="68" y="110"/>
                    </a:cubicBezTo>
                    <a:cubicBezTo>
                      <a:pt x="63" y="107"/>
                      <a:pt x="49" y="108"/>
                      <a:pt x="43" y="108"/>
                    </a:cubicBezTo>
                    <a:cubicBezTo>
                      <a:pt x="34" y="108"/>
                      <a:pt x="26" y="98"/>
                      <a:pt x="23" y="92"/>
                    </a:cubicBezTo>
                    <a:cubicBezTo>
                      <a:pt x="33" y="85"/>
                      <a:pt x="47" y="82"/>
                      <a:pt x="65" y="82"/>
                    </a:cubicBezTo>
                    <a:cubicBezTo>
                      <a:pt x="72" y="82"/>
                      <a:pt x="75" y="82"/>
                      <a:pt x="80" y="81"/>
                    </a:cubicBezTo>
                    <a:cubicBezTo>
                      <a:pt x="77" y="80"/>
                      <a:pt x="73" y="77"/>
                      <a:pt x="69" y="77"/>
                    </a:cubicBezTo>
                    <a:cubicBezTo>
                      <a:pt x="60" y="77"/>
                      <a:pt x="50" y="77"/>
                      <a:pt x="45" y="77"/>
                    </a:cubicBezTo>
                    <a:cubicBezTo>
                      <a:pt x="36" y="77"/>
                      <a:pt x="12" y="81"/>
                      <a:pt x="12" y="69"/>
                    </a:cubicBezTo>
                    <a:cubicBezTo>
                      <a:pt x="12" y="59"/>
                      <a:pt x="24" y="63"/>
                      <a:pt x="29" y="60"/>
                    </a:cubicBezTo>
                    <a:cubicBezTo>
                      <a:pt x="22" y="58"/>
                      <a:pt x="19" y="59"/>
                      <a:pt x="14" y="59"/>
                    </a:cubicBezTo>
                    <a:cubicBezTo>
                      <a:pt x="9" y="59"/>
                      <a:pt x="0" y="53"/>
                      <a:pt x="0" y="51"/>
                    </a:cubicBezTo>
                    <a:cubicBezTo>
                      <a:pt x="0" y="29"/>
                      <a:pt x="41" y="13"/>
                      <a:pt x="56" y="13"/>
                    </a:cubicBezTo>
                    <a:cubicBezTo>
                      <a:pt x="63" y="13"/>
                      <a:pt x="62" y="26"/>
                      <a:pt x="64" y="29"/>
                    </a:cubicBezTo>
                    <a:cubicBezTo>
                      <a:pt x="68" y="26"/>
                      <a:pt x="71" y="21"/>
                      <a:pt x="78" y="21"/>
                    </a:cubicBezTo>
                    <a:cubicBezTo>
                      <a:pt x="90" y="21"/>
                      <a:pt x="94" y="26"/>
                      <a:pt x="98" y="34"/>
                    </a:cubicBezTo>
                    <a:cubicBezTo>
                      <a:pt x="102" y="33"/>
                      <a:pt x="106" y="32"/>
                      <a:pt x="111" y="31"/>
                    </a:cubicBezTo>
                    <a:cubicBezTo>
                      <a:pt x="110" y="27"/>
                      <a:pt x="109" y="25"/>
                      <a:pt x="109" y="23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24" y="25"/>
                      <a:pt x="131" y="30"/>
                      <a:pt x="133" y="35"/>
                    </a:cubicBezTo>
                    <a:cubicBezTo>
                      <a:pt x="135" y="40"/>
                      <a:pt x="132" y="51"/>
                      <a:pt x="140" y="51"/>
                    </a:cubicBezTo>
                    <a:cubicBezTo>
                      <a:pt x="144" y="51"/>
                      <a:pt x="144" y="50"/>
                      <a:pt x="146" y="48"/>
                    </a:cubicBezTo>
                    <a:cubicBezTo>
                      <a:pt x="142" y="42"/>
                      <a:pt x="136" y="21"/>
                      <a:pt x="136" y="17"/>
                    </a:cubicBezTo>
                    <a:cubicBezTo>
                      <a:pt x="136" y="14"/>
                      <a:pt x="140" y="12"/>
                      <a:pt x="144" y="12"/>
                    </a:cubicBezTo>
                    <a:cubicBezTo>
                      <a:pt x="152" y="12"/>
                      <a:pt x="149" y="15"/>
                      <a:pt x="156" y="12"/>
                    </a:cubicBezTo>
                    <a:cubicBezTo>
                      <a:pt x="156" y="10"/>
                      <a:pt x="156" y="9"/>
                      <a:pt x="156" y="7"/>
                    </a:cubicBezTo>
                    <a:cubicBezTo>
                      <a:pt x="156" y="3"/>
                      <a:pt x="162" y="0"/>
                      <a:pt x="169" y="0"/>
                    </a:cubicBezTo>
                    <a:cubicBezTo>
                      <a:pt x="177" y="0"/>
                      <a:pt x="184" y="3"/>
                      <a:pt x="184" y="10"/>
                    </a:cubicBezTo>
                    <a:cubicBezTo>
                      <a:pt x="184" y="16"/>
                      <a:pt x="175" y="20"/>
                      <a:pt x="175" y="24"/>
                    </a:cubicBezTo>
                    <a:cubicBezTo>
                      <a:pt x="175" y="40"/>
                      <a:pt x="187" y="50"/>
                      <a:pt x="187" y="62"/>
                    </a:cubicBezTo>
                    <a:cubicBezTo>
                      <a:pt x="187" y="76"/>
                      <a:pt x="224" y="85"/>
                      <a:pt x="232" y="92"/>
                    </a:cubicBezTo>
                    <a:cubicBezTo>
                      <a:pt x="224" y="97"/>
                      <a:pt x="222" y="96"/>
                      <a:pt x="214" y="9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61" name="íṡḻïdê"/>
              <p:cNvSpPr/>
              <p:nvPr/>
            </p:nvSpPr>
            <p:spPr bwMode="auto">
              <a:xfrm>
                <a:off x="7016886" y="2589608"/>
                <a:ext cx="163472" cy="107977"/>
              </a:xfrm>
              <a:custGeom>
                <a:avLst/>
                <a:gdLst/>
                <a:ahLst/>
                <a:cxnLst>
                  <a:cxn ang="0">
                    <a:pos x="28" y="82"/>
                  </a:cxn>
                  <a:cxn ang="0">
                    <a:pos x="22" y="73"/>
                  </a:cxn>
                  <a:cxn ang="0">
                    <a:pos x="0" y="64"/>
                  </a:cxn>
                  <a:cxn ang="0">
                    <a:pos x="22" y="21"/>
                  </a:cxn>
                  <a:cxn ang="0">
                    <a:pos x="16" y="5"/>
                  </a:cxn>
                  <a:cxn ang="0">
                    <a:pos x="42" y="5"/>
                  </a:cxn>
                  <a:cxn ang="0">
                    <a:pos x="60" y="2"/>
                  </a:cxn>
                  <a:cxn ang="0">
                    <a:pos x="84" y="11"/>
                  </a:cxn>
                  <a:cxn ang="0">
                    <a:pos x="99" y="10"/>
                  </a:cxn>
                  <a:cxn ang="0">
                    <a:pos x="130" y="29"/>
                  </a:cxn>
                  <a:cxn ang="0">
                    <a:pos x="102" y="38"/>
                  </a:cxn>
                  <a:cxn ang="0">
                    <a:pos x="69" y="71"/>
                  </a:cxn>
                  <a:cxn ang="0">
                    <a:pos x="35" y="86"/>
                  </a:cxn>
                  <a:cxn ang="0">
                    <a:pos x="28" y="82"/>
                  </a:cxn>
                </a:cxnLst>
                <a:rect l="0" t="0" r="r" b="b"/>
                <a:pathLst>
                  <a:path w="130" h="86">
                    <a:moveTo>
                      <a:pt x="28" y="82"/>
                    </a:moveTo>
                    <a:cubicBezTo>
                      <a:pt x="26" y="82"/>
                      <a:pt x="23" y="75"/>
                      <a:pt x="22" y="73"/>
                    </a:cubicBezTo>
                    <a:cubicBezTo>
                      <a:pt x="18" y="68"/>
                      <a:pt x="0" y="69"/>
                      <a:pt x="0" y="64"/>
                    </a:cubicBezTo>
                    <a:cubicBezTo>
                      <a:pt x="0" y="49"/>
                      <a:pt x="22" y="37"/>
                      <a:pt x="22" y="21"/>
                    </a:cubicBezTo>
                    <a:cubicBezTo>
                      <a:pt x="22" y="17"/>
                      <a:pt x="16" y="10"/>
                      <a:pt x="16" y="5"/>
                    </a:cubicBezTo>
                    <a:cubicBezTo>
                      <a:pt x="27" y="1"/>
                      <a:pt x="32" y="5"/>
                      <a:pt x="42" y="5"/>
                    </a:cubicBezTo>
                    <a:cubicBezTo>
                      <a:pt x="48" y="5"/>
                      <a:pt x="52" y="0"/>
                      <a:pt x="60" y="2"/>
                    </a:cubicBezTo>
                    <a:cubicBezTo>
                      <a:pt x="70" y="5"/>
                      <a:pt x="74" y="10"/>
                      <a:pt x="84" y="11"/>
                    </a:cubicBezTo>
                    <a:cubicBezTo>
                      <a:pt x="88" y="15"/>
                      <a:pt x="93" y="10"/>
                      <a:pt x="99" y="10"/>
                    </a:cubicBezTo>
                    <a:cubicBezTo>
                      <a:pt x="108" y="10"/>
                      <a:pt x="130" y="19"/>
                      <a:pt x="130" y="29"/>
                    </a:cubicBezTo>
                    <a:cubicBezTo>
                      <a:pt x="130" y="34"/>
                      <a:pt x="106" y="37"/>
                      <a:pt x="102" y="38"/>
                    </a:cubicBezTo>
                    <a:cubicBezTo>
                      <a:pt x="88" y="43"/>
                      <a:pt x="69" y="61"/>
                      <a:pt x="69" y="71"/>
                    </a:cubicBezTo>
                    <a:cubicBezTo>
                      <a:pt x="69" y="75"/>
                      <a:pt x="38" y="86"/>
                      <a:pt x="35" y="86"/>
                    </a:cubicBezTo>
                    <a:cubicBezTo>
                      <a:pt x="32" y="86"/>
                      <a:pt x="30" y="82"/>
                      <a:pt x="28" y="8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62" name="ïṩḻîdê"/>
              <p:cNvSpPr/>
              <p:nvPr/>
            </p:nvSpPr>
            <p:spPr bwMode="auto">
              <a:xfrm>
                <a:off x="7147363" y="2513123"/>
                <a:ext cx="193467" cy="82483"/>
              </a:xfrm>
              <a:custGeom>
                <a:avLst/>
                <a:gdLst/>
                <a:ahLst/>
                <a:cxnLst>
                  <a:cxn ang="0">
                    <a:pos x="53" y="65"/>
                  </a:cxn>
                  <a:cxn ang="0">
                    <a:pos x="41" y="59"/>
                  </a:cxn>
                  <a:cxn ang="0">
                    <a:pos x="53" y="53"/>
                  </a:cxn>
                  <a:cxn ang="0">
                    <a:pos x="46" y="43"/>
                  </a:cxn>
                  <a:cxn ang="0">
                    <a:pos x="41" y="49"/>
                  </a:cxn>
                  <a:cxn ang="0">
                    <a:pos x="22" y="52"/>
                  </a:cxn>
                  <a:cxn ang="0">
                    <a:pos x="7" y="49"/>
                  </a:cxn>
                  <a:cxn ang="0">
                    <a:pos x="0" y="42"/>
                  </a:cxn>
                  <a:cxn ang="0">
                    <a:pos x="0" y="36"/>
                  </a:cxn>
                  <a:cxn ang="0">
                    <a:pos x="11" y="31"/>
                  </a:cxn>
                  <a:cxn ang="0">
                    <a:pos x="31" y="36"/>
                  </a:cxn>
                  <a:cxn ang="0">
                    <a:pos x="11" y="30"/>
                  </a:cxn>
                  <a:cxn ang="0">
                    <a:pos x="11" y="23"/>
                  </a:cxn>
                  <a:cxn ang="0">
                    <a:pos x="19" y="23"/>
                  </a:cxn>
                  <a:cxn ang="0">
                    <a:pos x="38" y="26"/>
                  </a:cxn>
                  <a:cxn ang="0">
                    <a:pos x="16" y="22"/>
                  </a:cxn>
                  <a:cxn ang="0">
                    <a:pos x="25" y="17"/>
                  </a:cxn>
                  <a:cxn ang="0">
                    <a:pos x="36" y="18"/>
                  </a:cxn>
                  <a:cxn ang="0">
                    <a:pos x="23" y="12"/>
                  </a:cxn>
                  <a:cxn ang="0">
                    <a:pos x="38" y="12"/>
                  </a:cxn>
                  <a:cxn ang="0">
                    <a:pos x="45" y="19"/>
                  </a:cxn>
                  <a:cxn ang="0">
                    <a:pos x="55" y="19"/>
                  </a:cxn>
                  <a:cxn ang="0">
                    <a:pos x="97" y="36"/>
                  </a:cxn>
                  <a:cxn ang="0">
                    <a:pos x="107" y="30"/>
                  </a:cxn>
                  <a:cxn ang="0">
                    <a:pos x="98" y="29"/>
                  </a:cxn>
                  <a:cxn ang="0">
                    <a:pos x="102" y="27"/>
                  </a:cxn>
                  <a:cxn ang="0">
                    <a:pos x="102" y="21"/>
                  </a:cxn>
                  <a:cxn ang="0">
                    <a:pos x="91" y="15"/>
                  </a:cxn>
                  <a:cxn ang="0">
                    <a:pos x="107" y="0"/>
                  </a:cxn>
                  <a:cxn ang="0">
                    <a:pos x="116" y="4"/>
                  </a:cxn>
                  <a:cxn ang="0">
                    <a:pos x="116" y="9"/>
                  </a:cxn>
                  <a:cxn ang="0">
                    <a:pos x="132" y="26"/>
                  </a:cxn>
                  <a:cxn ang="0">
                    <a:pos x="144" y="20"/>
                  </a:cxn>
                  <a:cxn ang="0">
                    <a:pos x="154" y="31"/>
                  </a:cxn>
                  <a:cxn ang="0">
                    <a:pos x="140" y="52"/>
                  </a:cxn>
                  <a:cxn ang="0">
                    <a:pos x="111" y="51"/>
                  </a:cxn>
                  <a:cxn ang="0">
                    <a:pos x="82" y="59"/>
                  </a:cxn>
                  <a:cxn ang="0">
                    <a:pos x="53" y="65"/>
                  </a:cxn>
                </a:cxnLst>
                <a:rect l="0" t="0" r="r" b="b"/>
                <a:pathLst>
                  <a:path w="154" h="65">
                    <a:moveTo>
                      <a:pt x="53" y="65"/>
                    </a:moveTo>
                    <a:cubicBezTo>
                      <a:pt x="48" y="65"/>
                      <a:pt x="41" y="61"/>
                      <a:pt x="41" y="59"/>
                    </a:cubicBezTo>
                    <a:cubicBezTo>
                      <a:pt x="41" y="52"/>
                      <a:pt x="47" y="53"/>
                      <a:pt x="53" y="53"/>
                    </a:cubicBezTo>
                    <a:cubicBezTo>
                      <a:pt x="50" y="50"/>
                      <a:pt x="46" y="48"/>
                      <a:pt x="46" y="43"/>
                    </a:cubicBezTo>
                    <a:cubicBezTo>
                      <a:pt x="43" y="44"/>
                      <a:pt x="41" y="46"/>
                      <a:pt x="41" y="49"/>
                    </a:cubicBezTo>
                    <a:cubicBezTo>
                      <a:pt x="33" y="50"/>
                      <a:pt x="27" y="52"/>
                      <a:pt x="22" y="52"/>
                    </a:cubicBezTo>
                    <a:cubicBezTo>
                      <a:pt x="16" y="52"/>
                      <a:pt x="10" y="49"/>
                      <a:pt x="7" y="49"/>
                    </a:cubicBezTo>
                    <a:cubicBezTo>
                      <a:pt x="3" y="49"/>
                      <a:pt x="0" y="46"/>
                      <a:pt x="0" y="42"/>
                    </a:cubicBezTo>
                    <a:cubicBezTo>
                      <a:pt x="0" y="38"/>
                      <a:pt x="2" y="39"/>
                      <a:pt x="0" y="36"/>
                    </a:cubicBezTo>
                    <a:cubicBezTo>
                      <a:pt x="5" y="35"/>
                      <a:pt x="7" y="31"/>
                      <a:pt x="11" y="31"/>
                    </a:cubicBezTo>
                    <a:cubicBezTo>
                      <a:pt x="20" y="31"/>
                      <a:pt x="24" y="35"/>
                      <a:pt x="31" y="36"/>
                    </a:cubicBezTo>
                    <a:cubicBezTo>
                      <a:pt x="24" y="35"/>
                      <a:pt x="17" y="32"/>
                      <a:pt x="11" y="3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3"/>
                      <a:pt x="19" y="23"/>
                      <a:pt x="19" y="23"/>
                    </a:cubicBezTo>
                    <a:cubicBezTo>
                      <a:pt x="20" y="23"/>
                      <a:pt x="34" y="26"/>
                      <a:pt x="38" y="26"/>
                    </a:cubicBezTo>
                    <a:cubicBezTo>
                      <a:pt x="30" y="25"/>
                      <a:pt x="23" y="26"/>
                      <a:pt x="16" y="22"/>
                    </a:cubicBezTo>
                    <a:cubicBezTo>
                      <a:pt x="18" y="19"/>
                      <a:pt x="22" y="17"/>
                      <a:pt x="25" y="17"/>
                    </a:cubicBezTo>
                    <a:cubicBezTo>
                      <a:pt x="31" y="17"/>
                      <a:pt x="32" y="19"/>
                      <a:pt x="36" y="18"/>
                    </a:cubicBezTo>
                    <a:cubicBezTo>
                      <a:pt x="31" y="19"/>
                      <a:pt x="23" y="18"/>
                      <a:pt x="23" y="12"/>
                    </a:cubicBezTo>
                    <a:cubicBezTo>
                      <a:pt x="31" y="11"/>
                      <a:pt x="34" y="12"/>
                      <a:pt x="38" y="12"/>
                    </a:cubicBezTo>
                    <a:cubicBezTo>
                      <a:pt x="39" y="12"/>
                      <a:pt x="45" y="14"/>
                      <a:pt x="45" y="19"/>
                    </a:cubicBezTo>
                    <a:cubicBezTo>
                      <a:pt x="50" y="19"/>
                      <a:pt x="54" y="19"/>
                      <a:pt x="55" y="19"/>
                    </a:cubicBezTo>
                    <a:cubicBezTo>
                      <a:pt x="68" y="19"/>
                      <a:pt x="78" y="36"/>
                      <a:pt x="97" y="36"/>
                    </a:cubicBezTo>
                    <a:cubicBezTo>
                      <a:pt x="103" y="36"/>
                      <a:pt x="105" y="34"/>
                      <a:pt x="107" y="30"/>
                    </a:cubicBezTo>
                    <a:cubicBezTo>
                      <a:pt x="102" y="30"/>
                      <a:pt x="100" y="30"/>
                      <a:pt x="98" y="29"/>
                    </a:cubicBezTo>
                    <a:cubicBezTo>
                      <a:pt x="98" y="28"/>
                      <a:pt x="101" y="27"/>
                      <a:pt x="102" y="2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99" y="21"/>
                      <a:pt x="91" y="19"/>
                      <a:pt x="91" y="15"/>
                    </a:cubicBezTo>
                    <a:cubicBezTo>
                      <a:pt x="91" y="7"/>
                      <a:pt x="103" y="4"/>
                      <a:pt x="107" y="0"/>
                    </a:cubicBezTo>
                    <a:cubicBezTo>
                      <a:pt x="110" y="2"/>
                      <a:pt x="113" y="4"/>
                      <a:pt x="116" y="4"/>
                    </a:cubicBezTo>
                    <a:cubicBezTo>
                      <a:pt x="115" y="7"/>
                      <a:pt x="116" y="8"/>
                      <a:pt x="116" y="9"/>
                    </a:cubicBezTo>
                    <a:cubicBezTo>
                      <a:pt x="116" y="16"/>
                      <a:pt x="124" y="26"/>
                      <a:pt x="132" y="26"/>
                    </a:cubicBezTo>
                    <a:cubicBezTo>
                      <a:pt x="136" y="26"/>
                      <a:pt x="139" y="20"/>
                      <a:pt x="144" y="20"/>
                    </a:cubicBezTo>
                    <a:cubicBezTo>
                      <a:pt x="150" y="20"/>
                      <a:pt x="154" y="26"/>
                      <a:pt x="154" y="31"/>
                    </a:cubicBezTo>
                    <a:cubicBezTo>
                      <a:pt x="154" y="37"/>
                      <a:pt x="144" y="51"/>
                      <a:pt x="140" y="52"/>
                    </a:cubicBezTo>
                    <a:cubicBezTo>
                      <a:pt x="137" y="53"/>
                      <a:pt x="111" y="50"/>
                      <a:pt x="111" y="51"/>
                    </a:cubicBezTo>
                    <a:cubicBezTo>
                      <a:pt x="111" y="52"/>
                      <a:pt x="83" y="58"/>
                      <a:pt x="82" y="59"/>
                    </a:cubicBezTo>
                    <a:cubicBezTo>
                      <a:pt x="73" y="62"/>
                      <a:pt x="64" y="65"/>
                      <a:pt x="53" y="6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63" name="iṥļîḍe"/>
              <p:cNvSpPr/>
              <p:nvPr/>
            </p:nvSpPr>
            <p:spPr bwMode="auto">
              <a:xfrm>
                <a:off x="7118868" y="2543117"/>
                <a:ext cx="26995" cy="19496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0" y="11"/>
                  </a:cxn>
                  <a:cxn ang="0">
                    <a:pos x="21" y="0"/>
                  </a:cxn>
                  <a:cxn ang="0">
                    <a:pos x="8" y="16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cubicBezTo>
                      <a:pt x="4" y="16"/>
                      <a:pt x="0" y="14"/>
                      <a:pt x="0" y="11"/>
                    </a:cubicBezTo>
                    <a:cubicBezTo>
                      <a:pt x="0" y="3"/>
                      <a:pt x="16" y="0"/>
                      <a:pt x="21" y="0"/>
                    </a:cubicBezTo>
                    <a:cubicBezTo>
                      <a:pt x="20" y="7"/>
                      <a:pt x="13" y="16"/>
                      <a:pt x="8" y="1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64" name="íšḷíḋé"/>
              <p:cNvSpPr/>
              <p:nvPr/>
            </p:nvSpPr>
            <p:spPr bwMode="auto">
              <a:xfrm>
                <a:off x="7189356" y="2514624"/>
                <a:ext cx="20996" cy="7499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6" y="6"/>
                  </a:cxn>
                </a:cxnLst>
                <a:rect l="0" t="0" r="r" b="b"/>
                <a:pathLst>
                  <a:path w="16" h="6">
                    <a:moveTo>
                      <a:pt x="6" y="6"/>
                    </a:moveTo>
                    <a:cubicBezTo>
                      <a:pt x="4" y="6"/>
                      <a:pt x="0" y="4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6"/>
                      <a:pt x="6" y="6"/>
                      <a:pt x="6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65" name="íṡḷîḓê"/>
              <p:cNvSpPr/>
              <p:nvPr/>
            </p:nvSpPr>
            <p:spPr bwMode="auto">
              <a:xfrm>
                <a:off x="7063377" y="2489128"/>
                <a:ext cx="110981" cy="61488"/>
              </a:xfrm>
              <a:custGeom>
                <a:avLst/>
                <a:gdLst/>
                <a:ahLst/>
                <a:cxnLst>
                  <a:cxn ang="0">
                    <a:pos x="88" y="8"/>
                  </a:cxn>
                  <a:cxn ang="0">
                    <a:pos x="82" y="15"/>
                  </a:cxn>
                  <a:cxn ang="0">
                    <a:pos x="86" y="24"/>
                  </a:cxn>
                  <a:cxn ang="0">
                    <a:pos x="67" y="38"/>
                  </a:cxn>
                  <a:cxn ang="0">
                    <a:pos x="56" y="26"/>
                  </a:cxn>
                  <a:cxn ang="0">
                    <a:pos x="41" y="39"/>
                  </a:cxn>
                  <a:cxn ang="0">
                    <a:pos x="32" y="49"/>
                  </a:cxn>
                  <a:cxn ang="0">
                    <a:pos x="24" y="42"/>
                  </a:cxn>
                  <a:cxn ang="0">
                    <a:pos x="12" y="42"/>
                  </a:cxn>
                  <a:cxn ang="0">
                    <a:pos x="4" y="46"/>
                  </a:cxn>
                  <a:cxn ang="0">
                    <a:pos x="0" y="39"/>
                  </a:cxn>
                  <a:cxn ang="0">
                    <a:pos x="10" y="31"/>
                  </a:cxn>
                  <a:cxn ang="0">
                    <a:pos x="31" y="23"/>
                  </a:cxn>
                  <a:cxn ang="0">
                    <a:pos x="54" y="6"/>
                  </a:cxn>
                  <a:cxn ang="0">
                    <a:pos x="62" y="7"/>
                  </a:cxn>
                  <a:cxn ang="0">
                    <a:pos x="88" y="8"/>
                  </a:cxn>
                </a:cxnLst>
                <a:rect l="0" t="0" r="r" b="b"/>
                <a:pathLst>
                  <a:path w="88" h="49">
                    <a:moveTo>
                      <a:pt x="88" y="8"/>
                    </a:moveTo>
                    <a:cubicBezTo>
                      <a:pt x="88" y="11"/>
                      <a:pt x="86" y="14"/>
                      <a:pt x="82" y="15"/>
                    </a:cubicBezTo>
                    <a:cubicBezTo>
                      <a:pt x="83" y="19"/>
                      <a:pt x="86" y="20"/>
                      <a:pt x="86" y="2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0" y="38"/>
                      <a:pt x="60" y="28"/>
                      <a:pt x="56" y="26"/>
                    </a:cubicBezTo>
                    <a:cubicBezTo>
                      <a:pt x="55" y="33"/>
                      <a:pt x="48" y="40"/>
                      <a:pt x="41" y="39"/>
                    </a:cubicBezTo>
                    <a:cubicBezTo>
                      <a:pt x="40" y="44"/>
                      <a:pt x="37" y="49"/>
                      <a:pt x="32" y="49"/>
                    </a:cubicBezTo>
                    <a:cubicBezTo>
                      <a:pt x="28" y="49"/>
                      <a:pt x="25" y="44"/>
                      <a:pt x="24" y="42"/>
                    </a:cubicBezTo>
                    <a:cubicBezTo>
                      <a:pt x="19" y="45"/>
                      <a:pt x="16" y="42"/>
                      <a:pt x="12" y="42"/>
                    </a:cubicBezTo>
                    <a:cubicBezTo>
                      <a:pt x="9" y="42"/>
                      <a:pt x="8" y="45"/>
                      <a:pt x="4" y="46"/>
                    </a:cubicBezTo>
                    <a:cubicBezTo>
                      <a:pt x="4" y="43"/>
                      <a:pt x="0" y="41"/>
                      <a:pt x="0" y="39"/>
                    </a:cubicBezTo>
                    <a:cubicBezTo>
                      <a:pt x="0" y="38"/>
                      <a:pt x="8" y="32"/>
                      <a:pt x="10" y="31"/>
                    </a:cubicBezTo>
                    <a:cubicBezTo>
                      <a:pt x="17" y="28"/>
                      <a:pt x="23" y="27"/>
                      <a:pt x="31" y="23"/>
                    </a:cubicBezTo>
                    <a:cubicBezTo>
                      <a:pt x="39" y="18"/>
                      <a:pt x="41" y="6"/>
                      <a:pt x="54" y="6"/>
                    </a:cubicBezTo>
                    <a:cubicBezTo>
                      <a:pt x="57" y="6"/>
                      <a:pt x="58" y="7"/>
                      <a:pt x="62" y="7"/>
                    </a:cubicBezTo>
                    <a:cubicBezTo>
                      <a:pt x="62" y="7"/>
                      <a:pt x="88" y="0"/>
                      <a:pt x="88" y="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66" name="iṡļîḍê"/>
              <p:cNvSpPr/>
              <p:nvPr/>
            </p:nvSpPr>
            <p:spPr bwMode="auto">
              <a:xfrm>
                <a:off x="7211852" y="2450137"/>
                <a:ext cx="62989" cy="19496"/>
              </a:xfrm>
              <a:custGeom>
                <a:avLst/>
                <a:gdLst/>
                <a:ahLst/>
                <a:cxnLst>
                  <a:cxn ang="0">
                    <a:pos x="20" y="15"/>
                  </a:cxn>
                  <a:cxn ang="0">
                    <a:pos x="9" y="12"/>
                  </a:cxn>
                  <a:cxn ang="0">
                    <a:pos x="0" y="15"/>
                  </a:cxn>
                  <a:cxn ang="0">
                    <a:pos x="32" y="0"/>
                  </a:cxn>
                  <a:cxn ang="0">
                    <a:pos x="50" y="11"/>
                  </a:cxn>
                  <a:cxn ang="0">
                    <a:pos x="39" y="15"/>
                  </a:cxn>
                  <a:cxn ang="0">
                    <a:pos x="20" y="15"/>
                  </a:cxn>
                </a:cxnLst>
                <a:rect l="0" t="0" r="r" b="b"/>
                <a:pathLst>
                  <a:path w="50" h="15">
                    <a:moveTo>
                      <a:pt x="20" y="15"/>
                    </a:moveTo>
                    <a:cubicBezTo>
                      <a:pt x="14" y="15"/>
                      <a:pt x="13" y="12"/>
                      <a:pt x="9" y="12"/>
                    </a:cubicBezTo>
                    <a:cubicBezTo>
                      <a:pt x="5" y="12"/>
                      <a:pt x="3" y="15"/>
                      <a:pt x="0" y="15"/>
                    </a:cubicBezTo>
                    <a:cubicBezTo>
                      <a:pt x="0" y="9"/>
                      <a:pt x="26" y="0"/>
                      <a:pt x="32" y="0"/>
                    </a:cubicBezTo>
                    <a:cubicBezTo>
                      <a:pt x="41" y="0"/>
                      <a:pt x="49" y="5"/>
                      <a:pt x="50" y="11"/>
                    </a:cubicBezTo>
                    <a:cubicBezTo>
                      <a:pt x="47" y="12"/>
                      <a:pt x="44" y="15"/>
                      <a:pt x="39" y="15"/>
                    </a:cubicBezTo>
                    <a:cubicBezTo>
                      <a:pt x="27" y="15"/>
                      <a:pt x="29" y="15"/>
                      <a:pt x="20" y="1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67" name="íṡḻïḍe"/>
              <p:cNvSpPr/>
              <p:nvPr/>
            </p:nvSpPr>
            <p:spPr bwMode="auto">
              <a:xfrm>
                <a:off x="7213351" y="2472632"/>
                <a:ext cx="55491" cy="28494"/>
              </a:xfrm>
              <a:custGeom>
                <a:avLst/>
                <a:gdLst/>
                <a:ahLst/>
                <a:cxnLst>
                  <a:cxn ang="0">
                    <a:pos x="38" y="10"/>
                  </a:cxn>
                  <a:cxn ang="0">
                    <a:pos x="14" y="23"/>
                  </a:cxn>
                  <a:cxn ang="0">
                    <a:pos x="0" y="11"/>
                  </a:cxn>
                  <a:cxn ang="0">
                    <a:pos x="36" y="0"/>
                  </a:cxn>
                  <a:cxn ang="0">
                    <a:pos x="44" y="5"/>
                  </a:cxn>
                  <a:cxn ang="0">
                    <a:pos x="25" y="10"/>
                  </a:cxn>
                  <a:cxn ang="0">
                    <a:pos x="38" y="10"/>
                  </a:cxn>
                </a:cxnLst>
                <a:rect l="0" t="0" r="r" b="b"/>
                <a:pathLst>
                  <a:path w="44" h="23">
                    <a:moveTo>
                      <a:pt x="38" y="10"/>
                    </a:moveTo>
                    <a:cubicBezTo>
                      <a:pt x="38" y="19"/>
                      <a:pt x="24" y="23"/>
                      <a:pt x="14" y="23"/>
                    </a:cubicBezTo>
                    <a:cubicBezTo>
                      <a:pt x="8" y="23"/>
                      <a:pt x="0" y="15"/>
                      <a:pt x="0" y="11"/>
                    </a:cubicBezTo>
                    <a:cubicBezTo>
                      <a:pt x="0" y="1"/>
                      <a:pt x="27" y="0"/>
                      <a:pt x="36" y="0"/>
                    </a:cubicBezTo>
                    <a:cubicBezTo>
                      <a:pt x="41" y="0"/>
                      <a:pt x="43" y="3"/>
                      <a:pt x="44" y="5"/>
                    </a:cubicBezTo>
                    <a:cubicBezTo>
                      <a:pt x="39" y="9"/>
                      <a:pt x="32" y="10"/>
                      <a:pt x="25" y="10"/>
                    </a:cubicBezTo>
                    <a:lnTo>
                      <a:pt x="38" y="1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68" name="îslïdé"/>
              <p:cNvSpPr/>
              <p:nvPr/>
            </p:nvSpPr>
            <p:spPr bwMode="auto">
              <a:xfrm>
                <a:off x="7186356" y="2468133"/>
                <a:ext cx="19497" cy="20996"/>
              </a:xfrm>
              <a:custGeom>
                <a:avLst/>
                <a:gdLst/>
                <a:ahLst/>
                <a:cxnLst>
                  <a:cxn ang="0">
                    <a:pos x="15" y="12"/>
                  </a:cxn>
                  <a:cxn ang="0">
                    <a:pos x="9" y="17"/>
                  </a:cxn>
                  <a:cxn ang="0">
                    <a:pos x="0" y="11"/>
                  </a:cxn>
                  <a:cxn ang="0">
                    <a:pos x="15" y="12"/>
                  </a:cxn>
                </a:cxnLst>
                <a:rect l="0" t="0" r="r" b="b"/>
                <a:pathLst>
                  <a:path w="15" h="17">
                    <a:moveTo>
                      <a:pt x="15" y="12"/>
                    </a:moveTo>
                    <a:cubicBezTo>
                      <a:pt x="13" y="15"/>
                      <a:pt x="12" y="17"/>
                      <a:pt x="9" y="17"/>
                    </a:cubicBezTo>
                    <a:cubicBezTo>
                      <a:pt x="5" y="17"/>
                      <a:pt x="0" y="13"/>
                      <a:pt x="0" y="11"/>
                    </a:cubicBezTo>
                    <a:cubicBezTo>
                      <a:pt x="0" y="0"/>
                      <a:pt x="12" y="11"/>
                      <a:pt x="15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69" name="iṥḻïḋê"/>
              <p:cNvSpPr/>
              <p:nvPr/>
            </p:nvSpPr>
            <p:spPr bwMode="auto">
              <a:xfrm>
                <a:off x="7391821" y="2613603"/>
                <a:ext cx="94484" cy="76484"/>
              </a:xfrm>
              <a:custGeom>
                <a:avLst/>
                <a:gdLst/>
                <a:ahLst/>
                <a:cxnLst>
                  <a:cxn ang="0">
                    <a:pos x="66" y="23"/>
                  </a:cxn>
                  <a:cxn ang="0">
                    <a:pos x="65" y="30"/>
                  </a:cxn>
                  <a:cxn ang="0">
                    <a:pos x="75" y="32"/>
                  </a:cxn>
                  <a:cxn ang="0">
                    <a:pos x="57" y="55"/>
                  </a:cxn>
                  <a:cxn ang="0">
                    <a:pos x="49" y="61"/>
                  </a:cxn>
                  <a:cxn ang="0">
                    <a:pos x="39" y="54"/>
                  </a:cxn>
                  <a:cxn ang="0">
                    <a:pos x="0" y="30"/>
                  </a:cxn>
                  <a:cxn ang="0">
                    <a:pos x="0" y="23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16"/>
                  </a:cxn>
                  <a:cxn ang="0">
                    <a:pos x="12" y="11"/>
                  </a:cxn>
                  <a:cxn ang="0">
                    <a:pos x="16" y="7"/>
                  </a:cxn>
                  <a:cxn ang="0">
                    <a:pos x="42" y="2"/>
                  </a:cxn>
                  <a:cxn ang="0">
                    <a:pos x="60" y="2"/>
                  </a:cxn>
                  <a:cxn ang="0">
                    <a:pos x="64" y="6"/>
                  </a:cxn>
                  <a:cxn ang="0">
                    <a:pos x="50" y="22"/>
                  </a:cxn>
                  <a:cxn ang="0">
                    <a:pos x="66" y="23"/>
                  </a:cxn>
                </a:cxnLst>
                <a:rect l="0" t="0" r="r" b="b"/>
                <a:pathLst>
                  <a:path w="75" h="61">
                    <a:moveTo>
                      <a:pt x="66" y="23"/>
                    </a:moveTo>
                    <a:cubicBezTo>
                      <a:pt x="66" y="29"/>
                      <a:pt x="65" y="25"/>
                      <a:pt x="65" y="30"/>
                    </a:cubicBezTo>
                    <a:cubicBezTo>
                      <a:pt x="67" y="30"/>
                      <a:pt x="72" y="31"/>
                      <a:pt x="75" y="32"/>
                    </a:cubicBezTo>
                    <a:cubicBezTo>
                      <a:pt x="73" y="56"/>
                      <a:pt x="72" y="49"/>
                      <a:pt x="57" y="55"/>
                    </a:cubicBezTo>
                    <a:cubicBezTo>
                      <a:pt x="53" y="56"/>
                      <a:pt x="53" y="61"/>
                      <a:pt x="49" y="61"/>
                    </a:cubicBezTo>
                    <a:cubicBezTo>
                      <a:pt x="42" y="61"/>
                      <a:pt x="42" y="56"/>
                      <a:pt x="39" y="54"/>
                    </a:cubicBezTo>
                    <a:cubicBezTo>
                      <a:pt x="27" y="41"/>
                      <a:pt x="13" y="43"/>
                      <a:pt x="0" y="3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12" y="28"/>
                      <a:pt x="20" y="28"/>
                    </a:cubicBezTo>
                    <a:cubicBezTo>
                      <a:pt x="24" y="28"/>
                      <a:pt x="23" y="28"/>
                      <a:pt x="27" y="28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1" y="15"/>
                      <a:pt x="12" y="16"/>
                      <a:pt x="12" y="11"/>
                    </a:cubicBezTo>
                    <a:cubicBezTo>
                      <a:pt x="12" y="9"/>
                      <a:pt x="15" y="8"/>
                      <a:pt x="16" y="7"/>
                    </a:cubicBezTo>
                    <a:cubicBezTo>
                      <a:pt x="23" y="0"/>
                      <a:pt x="32" y="2"/>
                      <a:pt x="42" y="2"/>
                    </a:cubicBezTo>
                    <a:cubicBezTo>
                      <a:pt x="50" y="2"/>
                      <a:pt x="60" y="2"/>
                      <a:pt x="60" y="2"/>
                    </a:cubicBezTo>
                    <a:cubicBezTo>
                      <a:pt x="61" y="2"/>
                      <a:pt x="64" y="4"/>
                      <a:pt x="64" y="6"/>
                    </a:cubicBezTo>
                    <a:cubicBezTo>
                      <a:pt x="64" y="15"/>
                      <a:pt x="53" y="18"/>
                      <a:pt x="50" y="22"/>
                    </a:cubicBezTo>
                    <a:cubicBezTo>
                      <a:pt x="53" y="22"/>
                      <a:pt x="66" y="18"/>
                      <a:pt x="66" y="2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70" name="îS1íḑé"/>
              <p:cNvSpPr/>
              <p:nvPr/>
            </p:nvSpPr>
            <p:spPr bwMode="auto">
              <a:xfrm>
                <a:off x="7358827" y="2520622"/>
                <a:ext cx="104982" cy="56988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38" y="20"/>
                  </a:cxn>
                  <a:cxn ang="0">
                    <a:pos x="29" y="13"/>
                  </a:cxn>
                  <a:cxn ang="0">
                    <a:pos x="29" y="8"/>
                  </a:cxn>
                  <a:cxn ang="0">
                    <a:pos x="54" y="17"/>
                  </a:cxn>
                  <a:cxn ang="0">
                    <a:pos x="54" y="8"/>
                  </a:cxn>
                  <a:cxn ang="0">
                    <a:pos x="38" y="1"/>
                  </a:cxn>
                  <a:cxn ang="0">
                    <a:pos x="46" y="1"/>
                  </a:cxn>
                  <a:cxn ang="0">
                    <a:pos x="66" y="5"/>
                  </a:cxn>
                  <a:cxn ang="0">
                    <a:pos x="75" y="2"/>
                  </a:cxn>
                  <a:cxn ang="0">
                    <a:pos x="84" y="13"/>
                  </a:cxn>
                  <a:cxn ang="0">
                    <a:pos x="80" y="41"/>
                  </a:cxn>
                  <a:cxn ang="0">
                    <a:pos x="62" y="43"/>
                  </a:cxn>
                  <a:cxn ang="0">
                    <a:pos x="48" y="41"/>
                  </a:cxn>
                  <a:cxn ang="0">
                    <a:pos x="51" y="36"/>
                  </a:cxn>
                  <a:cxn ang="0">
                    <a:pos x="51" y="32"/>
                  </a:cxn>
                  <a:cxn ang="0">
                    <a:pos x="62" y="25"/>
                  </a:cxn>
                  <a:cxn ang="0">
                    <a:pos x="57" y="24"/>
                  </a:cxn>
                  <a:cxn ang="0">
                    <a:pos x="25" y="28"/>
                  </a:cxn>
                  <a:cxn ang="0">
                    <a:pos x="20" y="23"/>
                  </a:cxn>
                  <a:cxn ang="0">
                    <a:pos x="13" y="23"/>
                  </a:cxn>
                  <a:cxn ang="0">
                    <a:pos x="12" y="19"/>
                  </a:cxn>
                  <a:cxn ang="0">
                    <a:pos x="1" y="14"/>
                  </a:cxn>
                  <a:cxn ang="0">
                    <a:pos x="1" y="6"/>
                  </a:cxn>
                  <a:cxn ang="0">
                    <a:pos x="4" y="11"/>
                  </a:cxn>
                </a:cxnLst>
                <a:rect l="0" t="0" r="r" b="b"/>
                <a:pathLst>
                  <a:path w="84" h="45">
                    <a:moveTo>
                      <a:pt x="4" y="11"/>
                    </a:moveTo>
                    <a:cubicBezTo>
                      <a:pt x="2" y="9"/>
                      <a:pt x="0" y="6"/>
                      <a:pt x="0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18" y="2"/>
                      <a:pt x="24" y="24"/>
                      <a:pt x="38" y="20"/>
                    </a:cubicBezTo>
                    <a:cubicBezTo>
                      <a:pt x="35" y="18"/>
                      <a:pt x="31" y="15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9" y="8"/>
                      <a:pt x="43" y="17"/>
                      <a:pt x="54" y="1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8"/>
                      <a:pt x="40" y="8"/>
                      <a:pt x="38" y="1"/>
                    </a:cubicBezTo>
                    <a:cubicBezTo>
                      <a:pt x="41" y="0"/>
                      <a:pt x="43" y="1"/>
                      <a:pt x="46" y="1"/>
                    </a:cubicBezTo>
                    <a:cubicBezTo>
                      <a:pt x="53" y="1"/>
                      <a:pt x="58" y="5"/>
                      <a:pt x="66" y="5"/>
                    </a:cubicBezTo>
                    <a:cubicBezTo>
                      <a:pt x="69" y="5"/>
                      <a:pt x="71" y="2"/>
                      <a:pt x="75" y="2"/>
                    </a:cubicBezTo>
                    <a:cubicBezTo>
                      <a:pt x="83" y="2"/>
                      <a:pt x="84" y="6"/>
                      <a:pt x="84" y="13"/>
                    </a:cubicBezTo>
                    <a:cubicBezTo>
                      <a:pt x="84" y="23"/>
                      <a:pt x="78" y="28"/>
                      <a:pt x="80" y="41"/>
                    </a:cubicBezTo>
                    <a:cubicBezTo>
                      <a:pt x="73" y="43"/>
                      <a:pt x="64" y="43"/>
                      <a:pt x="62" y="43"/>
                    </a:cubicBezTo>
                    <a:cubicBezTo>
                      <a:pt x="60" y="43"/>
                      <a:pt x="48" y="45"/>
                      <a:pt x="48" y="41"/>
                    </a:cubicBezTo>
                    <a:cubicBezTo>
                      <a:pt x="48" y="39"/>
                      <a:pt x="50" y="37"/>
                      <a:pt x="51" y="36"/>
                    </a:cubicBezTo>
                    <a:cubicBezTo>
                      <a:pt x="51" y="35"/>
                      <a:pt x="51" y="33"/>
                      <a:pt x="51" y="32"/>
                    </a:cubicBezTo>
                    <a:cubicBezTo>
                      <a:pt x="51" y="28"/>
                      <a:pt x="60" y="28"/>
                      <a:pt x="62" y="25"/>
                    </a:cubicBezTo>
                    <a:cubicBezTo>
                      <a:pt x="61" y="24"/>
                      <a:pt x="59" y="24"/>
                      <a:pt x="57" y="24"/>
                    </a:cubicBezTo>
                    <a:cubicBezTo>
                      <a:pt x="49" y="24"/>
                      <a:pt x="34" y="28"/>
                      <a:pt x="25" y="28"/>
                    </a:cubicBezTo>
                    <a:cubicBezTo>
                      <a:pt x="22" y="28"/>
                      <a:pt x="20" y="26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7" y="20"/>
                      <a:pt x="4" y="17"/>
                      <a:pt x="1" y="14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11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71" name="iṡļiḓé"/>
              <p:cNvSpPr/>
              <p:nvPr/>
            </p:nvSpPr>
            <p:spPr bwMode="auto">
              <a:xfrm>
                <a:off x="7438313" y="2733578"/>
                <a:ext cx="61490" cy="35992"/>
              </a:xfrm>
              <a:custGeom>
                <a:avLst/>
                <a:gdLst/>
                <a:ahLst/>
                <a:cxnLst>
                  <a:cxn ang="0">
                    <a:pos x="38" y="29"/>
                  </a:cxn>
                  <a:cxn ang="0">
                    <a:pos x="0" y="16"/>
                  </a:cxn>
                  <a:cxn ang="0">
                    <a:pos x="9" y="14"/>
                  </a:cxn>
                  <a:cxn ang="0">
                    <a:pos x="22" y="0"/>
                  </a:cxn>
                  <a:cxn ang="0">
                    <a:pos x="49" y="22"/>
                  </a:cxn>
                  <a:cxn ang="0">
                    <a:pos x="38" y="29"/>
                  </a:cxn>
                </a:cxnLst>
                <a:rect l="0" t="0" r="r" b="b"/>
                <a:pathLst>
                  <a:path w="49" h="29">
                    <a:moveTo>
                      <a:pt x="38" y="29"/>
                    </a:moveTo>
                    <a:cubicBezTo>
                      <a:pt x="32" y="29"/>
                      <a:pt x="0" y="17"/>
                      <a:pt x="0" y="16"/>
                    </a:cubicBezTo>
                    <a:cubicBezTo>
                      <a:pt x="0" y="12"/>
                      <a:pt x="8" y="14"/>
                      <a:pt x="9" y="14"/>
                    </a:cubicBezTo>
                    <a:cubicBezTo>
                      <a:pt x="15" y="12"/>
                      <a:pt x="13" y="0"/>
                      <a:pt x="22" y="0"/>
                    </a:cubicBezTo>
                    <a:cubicBezTo>
                      <a:pt x="28" y="0"/>
                      <a:pt x="46" y="16"/>
                      <a:pt x="49" y="22"/>
                    </a:cubicBezTo>
                    <a:cubicBezTo>
                      <a:pt x="45" y="25"/>
                      <a:pt x="43" y="29"/>
                      <a:pt x="38" y="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72" name="iṡlïḋe"/>
              <p:cNvSpPr/>
              <p:nvPr/>
            </p:nvSpPr>
            <p:spPr bwMode="auto">
              <a:xfrm>
                <a:off x="7498302" y="2603105"/>
                <a:ext cx="80986" cy="65986"/>
              </a:xfrm>
              <a:custGeom>
                <a:avLst/>
                <a:gdLst/>
                <a:ahLst/>
                <a:cxnLst>
                  <a:cxn ang="0">
                    <a:pos x="65" y="11"/>
                  </a:cxn>
                  <a:cxn ang="0">
                    <a:pos x="57" y="18"/>
                  </a:cxn>
                  <a:cxn ang="0">
                    <a:pos x="32" y="35"/>
                  </a:cxn>
                  <a:cxn ang="0">
                    <a:pos x="20" y="38"/>
                  </a:cxn>
                  <a:cxn ang="0">
                    <a:pos x="25" y="38"/>
                  </a:cxn>
                  <a:cxn ang="0">
                    <a:pos x="15" y="53"/>
                  </a:cxn>
                  <a:cxn ang="0">
                    <a:pos x="6" y="53"/>
                  </a:cxn>
                  <a:cxn ang="0">
                    <a:pos x="7" y="40"/>
                  </a:cxn>
                  <a:cxn ang="0">
                    <a:pos x="0" y="19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22" y="0"/>
                  </a:cxn>
                  <a:cxn ang="0">
                    <a:pos x="65" y="5"/>
                  </a:cxn>
                  <a:cxn ang="0">
                    <a:pos x="65" y="11"/>
                  </a:cxn>
                </a:cxnLst>
                <a:rect l="0" t="0" r="r" b="b"/>
                <a:pathLst>
                  <a:path w="65" h="53">
                    <a:moveTo>
                      <a:pt x="65" y="11"/>
                    </a:moveTo>
                    <a:cubicBezTo>
                      <a:pt x="65" y="12"/>
                      <a:pt x="57" y="18"/>
                      <a:pt x="57" y="18"/>
                    </a:cubicBezTo>
                    <a:cubicBezTo>
                      <a:pt x="51" y="26"/>
                      <a:pt x="45" y="35"/>
                      <a:pt x="32" y="35"/>
                    </a:cubicBezTo>
                    <a:cubicBezTo>
                      <a:pt x="22" y="35"/>
                      <a:pt x="22" y="30"/>
                      <a:pt x="20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46"/>
                      <a:pt x="21" y="48"/>
                      <a:pt x="1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47"/>
                      <a:pt x="6" y="42"/>
                      <a:pt x="7" y="40"/>
                    </a:cubicBezTo>
                    <a:cubicBezTo>
                      <a:pt x="0" y="33"/>
                      <a:pt x="3" y="27"/>
                      <a:pt x="0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8" y="11"/>
                      <a:pt x="10" y="11"/>
                    </a:cubicBezTo>
                    <a:cubicBezTo>
                      <a:pt x="9" y="11"/>
                      <a:pt x="10" y="8"/>
                      <a:pt x="10" y="7"/>
                    </a:cubicBezTo>
                    <a:cubicBezTo>
                      <a:pt x="10" y="6"/>
                      <a:pt x="13" y="0"/>
                      <a:pt x="22" y="0"/>
                    </a:cubicBezTo>
                    <a:cubicBezTo>
                      <a:pt x="37" y="0"/>
                      <a:pt x="49" y="5"/>
                      <a:pt x="65" y="5"/>
                    </a:cubicBezTo>
                    <a:cubicBezTo>
                      <a:pt x="65" y="8"/>
                      <a:pt x="65" y="9"/>
                      <a:pt x="65" y="1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73" name="iśľîḓe"/>
              <p:cNvSpPr/>
              <p:nvPr/>
            </p:nvSpPr>
            <p:spPr bwMode="auto">
              <a:xfrm>
                <a:off x="7331831" y="2484630"/>
                <a:ext cx="26995" cy="22496"/>
              </a:xfrm>
              <a:custGeom>
                <a:avLst/>
                <a:gdLst/>
                <a:ahLst/>
                <a:cxnLst>
                  <a:cxn ang="0">
                    <a:pos x="21" y="12"/>
                  </a:cxn>
                  <a:cxn ang="0">
                    <a:pos x="15" y="18"/>
                  </a:cxn>
                  <a:cxn ang="0">
                    <a:pos x="0" y="0"/>
                  </a:cxn>
                  <a:cxn ang="0">
                    <a:pos x="21" y="12"/>
                  </a:cxn>
                </a:cxnLst>
                <a:rect l="0" t="0" r="r" b="b"/>
                <a:pathLst>
                  <a:path w="21" h="18">
                    <a:moveTo>
                      <a:pt x="21" y="12"/>
                    </a:moveTo>
                    <a:cubicBezTo>
                      <a:pt x="21" y="16"/>
                      <a:pt x="18" y="18"/>
                      <a:pt x="15" y="18"/>
                    </a:cubicBezTo>
                    <a:cubicBezTo>
                      <a:pt x="10" y="18"/>
                      <a:pt x="0" y="6"/>
                      <a:pt x="0" y="0"/>
                    </a:cubicBezTo>
                    <a:cubicBezTo>
                      <a:pt x="11" y="0"/>
                      <a:pt x="12" y="9"/>
                      <a:pt x="21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74" name="íṣľiḍè"/>
              <p:cNvSpPr/>
              <p:nvPr/>
            </p:nvSpPr>
            <p:spPr bwMode="auto">
              <a:xfrm>
                <a:off x="7348328" y="2559614"/>
                <a:ext cx="17997" cy="14997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6"/>
                  </a:cxn>
                  <a:cxn ang="0">
                    <a:pos x="9" y="12"/>
                  </a:cxn>
                  <a:cxn ang="0">
                    <a:pos x="0" y="12"/>
                  </a:cxn>
                  <a:cxn ang="0">
                    <a:pos x="12" y="0"/>
                  </a:cxn>
                </a:cxnLst>
                <a:rect l="0" t="0" r="r" b="b"/>
                <a:pathLst>
                  <a:path w="15" h="12">
                    <a:moveTo>
                      <a:pt x="12" y="0"/>
                    </a:moveTo>
                    <a:cubicBezTo>
                      <a:pt x="13" y="2"/>
                      <a:pt x="15" y="3"/>
                      <a:pt x="15" y="6"/>
                    </a:cubicBezTo>
                    <a:cubicBezTo>
                      <a:pt x="15" y="12"/>
                      <a:pt x="11" y="12"/>
                      <a:pt x="9" y="12"/>
                    </a:cubicBezTo>
                    <a:cubicBezTo>
                      <a:pt x="4" y="12"/>
                      <a:pt x="3" y="11"/>
                      <a:pt x="0" y="12"/>
                    </a:cubicBezTo>
                    <a:cubicBezTo>
                      <a:pt x="2" y="4"/>
                      <a:pt x="6" y="2"/>
                      <a:pt x="1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75" name="ïs1îdè"/>
              <p:cNvSpPr/>
              <p:nvPr/>
            </p:nvSpPr>
            <p:spPr bwMode="auto">
              <a:xfrm>
                <a:off x="7337830" y="2429141"/>
                <a:ext cx="103483" cy="53989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3" y="30"/>
                  </a:cxn>
                  <a:cxn ang="0">
                    <a:pos x="19" y="29"/>
                  </a:cxn>
                  <a:cxn ang="0">
                    <a:pos x="7" y="25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5" y="15"/>
                  </a:cxn>
                  <a:cxn ang="0">
                    <a:pos x="8" y="10"/>
                  </a:cxn>
                  <a:cxn ang="0">
                    <a:pos x="0" y="3"/>
                  </a:cxn>
                  <a:cxn ang="0">
                    <a:pos x="14" y="0"/>
                  </a:cxn>
                  <a:cxn ang="0">
                    <a:pos x="31" y="8"/>
                  </a:cxn>
                  <a:cxn ang="0">
                    <a:pos x="40" y="4"/>
                  </a:cxn>
                  <a:cxn ang="0">
                    <a:pos x="53" y="15"/>
                  </a:cxn>
                  <a:cxn ang="0">
                    <a:pos x="60" y="11"/>
                  </a:cxn>
                  <a:cxn ang="0">
                    <a:pos x="73" y="21"/>
                  </a:cxn>
                  <a:cxn ang="0">
                    <a:pos x="70" y="26"/>
                  </a:cxn>
                  <a:cxn ang="0">
                    <a:pos x="82" y="37"/>
                  </a:cxn>
                  <a:cxn ang="0">
                    <a:pos x="74" y="43"/>
                  </a:cxn>
                  <a:cxn ang="0">
                    <a:pos x="54" y="32"/>
                  </a:cxn>
                </a:cxnLst>
                <a:rect l="0" t="0" r="r" b="b"/>
                <a:pathLst>
                  <a:path w="82" h="43">
                    <a:moveTo>
                      <a:pt x="54" y="32"/>
                    </a:moveTo>
                    <a:cubicBezTo>
                      <a:pt x="46" y="32"/>
                      <a:pt x="41" y="29"/>
                      <a:pt x="33" y="30"/>
                    </a:cubicBezTo>
                    <a:cubicBezTo>
                      <a:pt x="31" y="26"/>
                      <a:pt x="25" y="29"/>
                      <a:pt x="19" y="29"/>
                    </a:cubicBezTo>
                    <a:cubicBezTo>
                      <a:pt x="13" y="29"/>
                      <a:pt x="11" y="29"/>
                      <a:pt x="7" y="25"/>
                    </a:cubicBezTo>
                    <a:cubicBezTo>
                      <a:pt x="11" y="21"/>
                      <a:pt x="15" y="22"/>
                      <a:pt x="20" y="20"/>
                    </a:cubicBezTo>
                    <a:cubicBezTo>
                      <a:pt x="19" y="18"/>
                      <a:pt x="19" y="16"/>
                      <a:pt x="20" y="15"/>
                    </a:cubicBezTo>
                    <a:cubicBezTo>
                      <a:pt x="10" y="15"/>
                      <a:pt x="8" y="17"/>
                      <a:pt x="5" y="15"/>
                    </a:cubicBezTo>
                    <a:cubicBezTo>
                      <a:pt x="6" y="14"/>
                      <a:pt x="7" y="12"/>
                      <a:pt x="8" y="10"/>
                    </a:cubicBezTo>
                    <a:cubicBezTo>
                      <a:pt x="2" y="10"/>
                      <a:pt x="0" y="9"/>
                      <a:pt x="0" y="3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24" y="0"/>
                      <a:pt x="26" y="8"/>
                      <a:pt x="31" y="8"/>
                    </a:cubicBezTo>
                    <a:cubicBezTo>
                      <a:pt x="35" y="8"/>
                      <a:pt x="36" y="4"/>
                      <a:pt x="40" y="4"/>
                    </a:cubicBezTo>
                    <a:cubicBezTo>
                      <a:pt x="49" y="4"/>
                      <a:pt x="48" y="15"/>
                      <a:pt x="53" y="15"/>
                    </a:cubicBezTo>
                    <a:cubicBezTo>
                      <a:pt x="56" y="15"/>
                      <a:pt x="57" y="11"/>
                      <a:pt x="60" y="11"/>
                    </a:cubicBezTo>
                    <a:cubicBezTo>
                      <a:pt x="66" y="11"/>
                      <a:pt x="71" y="19"/>
                      <a:pt x="73" y="21"/>
                    </a:cubicBezTo>
                    <a:cubicBezTo>
                      <a:pt x="72" y="22"/>
                      <a:pt x="70" y="24"/>
                      <a:pt x="70" y="26"/>
                    </a:cubicBezTo>
                    <a:cubicBezTo>
                      <a:pt x="73" y="29"/>
                      <a:pt x="82" y="33"/>
                      <a:pt x="82" y="37"/>
                    </a:cubicBezTo>
                    <a:cubicBezTo>
                      <a:pt x="82" y="42"/>
                      <a:pt x="77" y="43"/>
                      <a:pt x="74" y="43"/>
                    </a:cubicBezTo>
                    <a:cubicBezTo>
                      <a:pt x="63" y="43"/>
                      <a:pt x="64" y="32"/>
                      <a:pt x="54" y="3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76" name="îSḷíďe"/>
              <p:cNvSpPr/>
              <p:nvPr/>
            </p:nvSpPr>
            <p:spPr bwMode="auto">
              <a:xfrm>
                <a:off x="7378323" y="2475632"/>
                <a:ext cx="28496" cy="8998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12" y="0"/>
                  </a:cxn>
                  <a:cxn ang="0">
                    <a:pos x="23" y="4"/>
                  </a:cxn>
                  <a:cxn ang="0">
                    <a:pos x="8" y="7"/>
                  </a:cxn>
                </a:cxnLst>
                <a:rect l="0" t="0" r="r" b="b"/>
                <a:pathLst>
                  <a:path w="23" h="7">
                    <a:moveTo>
                      <a:pt x="8" y="7"/>
                    </a:moveTo>
                    <a:cubicBezTo>
                      <a:pt x="0" y="7"/>
                      <a:pt x="11" y="0"/>
                      <a:pt x="12" y="0"/>
                    </a:cubicBezTo>
                    <a:cubicBezTo>
                      <a:pt x="17" y="0"/>
                      <a:pt x="19" y="3"/>
                      <a:pt x="23" y="4"/>
                    </a:cubicBezTo>
                    <a:cubicBezTo>
                      <a:pt x="20" y="7"/>
                      <a:pt x="15" y="7"/>
                      <a:pt x="8" y="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79" name="îSliďê"/>
              <p:cNvSpPr/>
              <p:nvPr/>
            </p:nvSpPr>
            <p:spPr bwMode="auto">
              <a:xfrm>
                <a:off x="7489304" y="2484630"/>
                <a:ext cx="43493" cy="11997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5" y="0"/>
                  </a:cxn>
                  <a:cxn ang="0">
                    <a:pos x="35" y="6"/>
                  </a:cxn>
                  <a:cxn ang="0">
                    <a:pos x="28" y="10"/>
                  </a:cxn>
                  <a:cxn ang="0">
                    <a:pos x="0" y="5"/>
                  </a:cxn>
                  <a:cxn ang="0">
                    <a:pos x="29" y="0"/>
                  </a:cxn>
                </a:cxnLst>
                <a:rect l="0" t="0" r="r" b="b"/>
                <a:pathLst>
                  <a:path w="35" h="10">
                    <a:moveTo>
                      <a:pt x="29" y="0"/>
                    </a:moveTo>
                    <a:cubicBezTo>
                      <a:pt x="34" y="0"/>
                      <a:pt x="30" y="1"/>
                      <a:pt x="35" y="0"/>
                    </a:cubicBezTo>
                    <a:cubicBezTo>
                      <a:pt x="35" y="3"/>
                      <a:pt x="35" y="5"/>
                      <a:pt x="35" y="6"/>
                    </a:cubicBezTo>
                    <a:cubicBezTo>
                      <a:pt x="35" y="8"/>
                      <a:pt x="32" y="10"/>
                      <a:pt x="28" y="10"/>
                    </a:cubicBezTo>
                    <a:cubicBezTo>
                      <a:pt x="26" y="10"/>
                      <a:pt x="0" y="5"/>
                      <a:pt x="0" y="5"/>
                    </a:cubicBezTo>
                    <a:cubicBezTo>
                      <a:pt x="5" y="1"/>
                      <a:pt x="21" y="0"/>
                      <a:pt x="2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80" name="íšḻídé"/>
              <p:cNvSpPr/>
              <p:nvPr/>
            </p:nvSpPr>
            <p:spPr bwMode="auto">
              <a:xfrm>
                <a:off x="7456310" y="2442639"/>
                <a:ext cx="50991" cy="41991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4" y="23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5" y="7"/>
                  </a:cxn>
                  <a:cxn ang="0">
                    <a:pos x="41" y="17"/>
                  </a:cxn>
                  <a:cxn ang="0">
                    <a:pos x="41" y="28"/>
                  </a:cxn>
                  <a:cxn ang="0">
                    <a:pos x="10" y="28"/>
                  </a:cxn>
                </a:cxnLst>
                <a:rect l="0" t="0" r="r" b="b"/>
                <a:pathLst>
                  <a:path w="41" h="33">
                    <a:moveTo>
                      <a:pt x="10" y="28"/>
                    </a:moveTo>
                    <a:cubicBezTo>
                      <a:pt x="10" y="26"/>
                      <a:pt x="13" y="24"/>
                      <a:pt x="14" y="23"/>
                    </a:cubicBezTo>
                    <a:cubicBezTo>
                      <a:pt x="9" y="18"/>
                      <a:pt x="0" y="15"/>
                      <a:pt x="0" y="7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11" y="4"/>
                      <a:pt x="21" y="7"/>
                      <a:pt x="25" y="7"/>
                    </a:cubicBezTo>
                    <a:cubicBezTo>
                      <a:pt x="25" y="17"/>
                      <a:pt x="41" y="7"/>
                      <a:pt x="41" y="17"/>
                    </a:cubicBezTo>
                    <a:cubicBezTo>
                      <a:pt x="41" y="20"/>
                      <a:pt x="39" y="23"/>
                      <a:pt x="41" y="28"/>
                    </a:cubicBezTo>
                    <a:cubicBezTo>
                      <a:pt x="25" y="31"/>
                      <a:pt x="10" y="33"/>
                      <a:pt x="10" y="2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81" name="îṩľïde"/>
              <p:cNvSpPr/>
              <p:nvPr/>
            </p:nvSpPr>
            <p:spPr bwMode="auto">
              <a:xfrm>
                <a:off x="7436813" y="2405146"/>
                <a:ext cx="19497" cy="11997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9"/>
                  </a:cxn>
                  <a:cxn ang="0">
                    <a:pos x="8" y="9"/>
                  </a:cxn>
                  <a:cxn ang="0">
                    <a:pos x="0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0" y="6"/>
                      <a:pt x="0" y="0"/>
                    </a:cubicBezTo>
                    <a:cubicBezTo>
                      <a:pt x="6" y="0"/>
                      <a:pt x="13" y="0"/>
                      <a:pt x="16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82" name="íṧľíḋè"/>
              <p:cNvSpPr/>
              <p:nvPr/>
            </p:nvSpPr>
            <p:spPr bwMode="auto">
              <a:xfrm>
                <a:off x="7490804" y="2355657"/>
                <a:ext cx="173970" cy="116975"/>
              </a:xfrm>
              <a:custGeom>
                <a:avLst/>
                <a:gdLst/>
                <a:ahLst/>
                <a:cxnLst>
                  <a:cxn ang="0">
                    <a:pos x="92" y="37"/>
                  </a:cxn>
                  <a:cxn ang="0">
                    <a:pos x="97" y="37"/>
                  </a:cxn>
                  <a:cxn ang="0">
                    <a:pos x="97" y="32"/>
                  </a:cxn>
                  <a:cxn ang="0">
                    <a:pos x="95" y="28"/>
                  </a:cxn>
                  <a:cxn ang="0">
                    <a:pos x="100" y="28"/>
                  </a:cxn>
                  <a:cxn ang="0">
                    <a:pos x="105" y="36"/>
                  </a:cxn>
                  <a:cxn ang="0">
                    <a:pos x="111" y="43"/>
                  </a:cxn>
                  <a:cxn ang="0">
                    <a:pos x="108" y="49"/>
                  </a:cxn>
                  <a:cxn ang="0">
                    <a:pos x="115" y="49"/>
                  </a:cxn>
                  <a:cxn ang="0">
                    <a:pos x="137" y="55"/>
                  </a:cxn>
                  <a:cxn ang="0">
                    <a:pos x="136" y="61"/>
                  </a:cxn>
                  <a:cxn ang="0">
                    <a:pos x="126" y="64"/>
                  </a:cxn>
                  <a:cxn ang="0">
                    <a:pos x="105" y="78"/>
                  </a:cxn>
                  <a:cxn ang="0">
                    <a:pos x="98" y="69"/>
                  </a:cxn>
                  <a:cxn ang="0">
                    <a:pos x="93" y="76"/>
                  </a:cxn>
                  <a:cxn ang="0">
                    <a:pos x="99" y="84"/>
                  </a:cxn>
                  <a:cxn ang="0">
                    <a:pos x="91" y="84"/>
                  </a:cxn>
                  <a:cxn ang="0">
                    <a:pos x="91" y="90"/>
                  </a:cxn>
                  <a:cxn ang="0">
                    <a:pos x="75" y="82"/>
                  </a:cxn>
                  <a:cxn ang="0">
                    <a:pos x="64" y="92"/>
                  </a:cxn>
                  <a:cxn ang="0">
                    <a:pos x="47" y="84"/>
                  </a:cxn>
                  <a:cxn ang="0">
                    <a:pos x="53" y="81"/>
                  </a:cxn>
                  <a:cxn ang="0">
                    <a:pos x="33" y="70"/>
                  </a:cxn>
                  <a:cxn ang="0">
                    <a:pos x="66" y="61"/>
                  </a:cxn>
                  <a:cxn ang="0">
                    <a:pos x="48" y="58"/>
                  </a:cxn>
                  <a:cxn ang="0">
                    <a:pos x="35" y="61"/>
                  </a:cxn>
                  <a:cxn ang="0">
                    <a:pos x="29" y="56"/>
                  </a:cxn>
                  <a:cxn ang="0">
                    <a:pos x="19" y="59"/>
                  </a:cxn>
                  <a:cxn ang="0">
                    <a:pos x="16" y="55"/>
                  </a:cxn>
                  <a:cxn ang="0">
                    <a:pos x="26" y="49"/>
                  </a:cxn>
                  <a:cxn ang="0">
                    <a:pos x="0" y="35"/>
                  </a:cxn>
                  <a:cxn ang="0">
                    <a:pos x="7" y="35"/>
                  </a:cxn>
                  <a:cxn ang="0">
                    <a:pos x="20" y="39"/>
                  </a:cxn>
                  <a:cxn ang="0">
                    <a:pos x="24" y="36"/>
                  </a:cxn>
                  <a:cxn ang="0">
                    <a:pos x="5" y="26"/>
                  </a:cxn>
                  <a:cxn ang="0">
                    <a:pos x="15" y="22"/>
                  </a:cxn>
                  <a:cxn ang="0">
                    <a:pos x="27" y="25"/>
                  </a:cxn>
                  <a:cxn ang="0">
                    <a:pos x="32" y="20"/>
                  </a:cxn>
                  <a:cxn ang="0">
                    <a:pos x="19" y="20"/>
                  </a:cxn>
                  <a:cxn ang="0">
                    <a:pos x="14" y="13"/>
                  </a:cxn>
                  <a:cxn ang="0">
                    <a:pos x="30" y="9"/>
                  </a:cxn>
                  <a:cxn ang="0">
                    <a:pos x="38" y="9"/>
                  </a:cxn>
                  <a:cxn ang="0">
                    <a:pos x="25" y="0"/>
                  </a:cxn>
                  <a:cxn ang="0">
                    <a:pos x="53" y="5"/>
                  </a:cxn>
                  <a:cxn ang="0">
                    <a:pos x="67" y="24"/>
                  </a:cxn>
                  <a:cxn ang="0">
                    <a:pos x="84" y="25"/>
                  </a:cxn>
                  <a:cxn ang="0">
                    <a:pos x="92" y="37"/>
                  </a:cxn>
                </a:cxnLst>
                <a:rect l="0" t="0" r="r" b="b"/>
                <a:pathLst>
                  <a:path w="138" h="92">
                    <a:moveTo>
                      <a:pt x="92" y="37"/>
                    </a:move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7" y="28"/>
                      <a:pt x="98" y="28"/>
                      <a:pt x="100" y="28"/>
                    </a:cubicBezTo>
                    <a:cubicBezTo>
                      <a:pt x="106" y="28"/>
                      <a:pt x="105" y="31"/>
                      <a:pt x="105" y="36"/>
                    </a:cubicBezTo>
                    <a:cubicBezTo>
                      <a:pt x="105" y="39"/>
                      <a:pt x="111" y="39"/>
                      <a:pt x="111" y="43"/>
                    </a:cubicBezTo>
                    <a:cubicBezTo>
                      <a:pt x="111" y="46"/>
                      <a:pt x="108" y="46"/>
                      <a:pt x="108" y="49"/>
                    </a:cubicBezTo>
                    <a:cubicBezTo>
                      <a:pt x="108" y="53"/>
                      <a:pt x="114" y="49"/>
                      <a:pt x="115" y="49"/>
                    </a:cubicBezTo>
                    <a:cubicBezTo>
                      <a:pt x="120" y="49"/>
                      <a:pt x="131" y="54"/>
                      <a:pt x="137" y="55"/>
                    </a:cubicBezTo>
                    <a:cubicBezTo>
                      <a:pt x="137" y="58"/>
                      <a:pt x="138" y="60"/>
                      <a:pt x="136" y="61"/>
                    </a:cubicBezTo>
                    <a:cubicBezTo>
                      <a:pt x="135" y="64"/>
                      <a:pt x="130" y="63"/>
                      <a:pt x="126" y="64"/>
                    </a:cubicBezTo>
                    <a:cubicBezTo>
                      <a:pt x="117" y="65"/>
                      <a:pt x="111" y="78"/>
                      <a:pt x="105" y="78"/>
                    </a:cubicBezTo>
                    <a:cubicBezTo>
                      <a:pt x="100" y="78"/>
                      <a:pt x="100" y="74"/>
                      <a:pt x="98" y="69"/>
                    </a:cubicBezTo>
                    <a:cubicBezTo>
                      <a:pt x="96" y="71"/>
                      <a:pt x="95" y="73"/>
                      <a:pt x="93" y="76"/>
                    </a:cubicBezTo>
                    <a:cubicBezTo>
                      <a:pt x="96" y="80"/>
                      <a:pt x="97" y="81"/>
                      <a:pt x="99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87" y="91"/>
                      <a:pt x="79" y="85"/>
                      <a:pt x="75" y="82"/>
                    </a:cubicBezTo>
                    <a:cubicBezTo>
                      <a:pt x="75" y="90"/>
                      <a:pt x="71" y="92"/>
                      <a:pt x="64" y="92"/>
                    </a:cubicBezTo>
                    <a:cubicBezTo>
                      <a:pt x="57" y="92"/>
                      <a:pt x="48" y="91"/>
                      <a:pt x="47" y="84"/>
                    </a:cubicBezTo>
                    <a:cubicBezTo>
                      <a:pt x="50" y="84"/>
                      <a:pt x="51" y="83"/>
                      <a:pt x="53" y="81"/>
                    </a:cubicBezTo>
                    <a:cubicBezTo>
                      <a:pt x="45" y="81"/>
                      <a:pt x="33" y="77"/>
                      <a:pt x="33" y="70"/>
                    </a:cubicBezTo>
                    <a:cubicBezTo>
                      <a:pt x="33" y="62"/>
                      <a:pt x="60" y="63"/>
                      <a:pt x="66" y="61"/>
                    </a:cubicBezTo>
                    <a:cubicBezTo>
                      <a:pt x="60" y="60"/>
                      <a:pt x="55" y="58"/>
                      <a:pt x="48" y="58"/>
                    </a:cubicBezTo>
                    <a:cubicBezTo>
                      <a:pt x="41" y="58"/>
                      <a:pt x="40" y="61"/>
                      <a:pt x="35" y="61"/>
                    </a:cubicBezTo>
                    <a:cubicBezTo>
                      <a:pt x="30" y="61"/>
                      <a:pt x="30" y="58"/>
                      <a:pt x="29" y="56"/>
                    </a:cubicBezTo>
                    <a:cubicBezTo>
                      <a:pt x="24" y="58"/>
                      <a:pt x="23" y="59"/>
                      <a:pt x="19" y="59"/>
                    </a:cubicBezTo>
                    <a:cubicBezTo>
                      <a:pt x="16" y="59"/>
                      <a:pt x="16" y="58"/>
                      <a:pt x="16" y="55"/>
                    </a:cubicBezTo>
                    <a:cubicBezTo>
                      <a:pt x="20" y="53"/>
                      <a:pt x="23" y="53"/>
                      <a:pt x="26" y="49"/>
                    </a:cubicBezTo>
                    <a:cubicBezTo>
                      <a:pt x="11" y="49"/>
                      <a:pt x="2" y="48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7"/>
                      <a:pt x="16" y="39"/>
                      <a:pt x="20" y="39"/>
                    </a:cubicBezTo>
                    <a:cubicBezTo>
                      <a:pt x="22" y="39"/>
                      <a:pt x="24" y="36"/>
                      <a:pt x="24" y="36"/>
                    </a:cubicBezTo>
                    <a:cubicBezTo>
                      <a:pt x="19" y="34"/>
                      <a:pt x="5" y="31"/>
                      <a:pt x="5" y="26"/>
                    </a:cubicBezTo>
                    <a:cubicBezTo>
                      <a:pt x="5" y="21"/>
                      <a:pt x="11" y="22"/>
                      <a:pt x="15" y="22"/>
                    </a:cubicBezTo>
                    <a:cubicBezTo>
                      <a:pt x="21" y="22"/>
                      <a:pt x="23" y="25"/>
                      <a:pt x="27" y="25"/>
                    </a:cubicBezTo>
                    <a:cubicBezTo>
                      <a:pt x="30" y="25"/>
                      <a:pt x="30" y="22"/>
                      <a:pt x="32" y="20"/>
                    </a:cubicBezTo>
                    <a:cubicBezTo>
                      <a:pt x="27" y="18"/>
                      <a:pt x="22" y="20"/>
                      <a:pt x="19" y="20"/>
                    </a:cubicBezTo>
                    <a:cubicBezTo>
                      <a:pt x="18" y="20"/>
                      <a:pt x="14" y="14"/>
                      <a:pt x="14" y="13"/>
                    </a:cubicBezTo>
                    <a:cubicBezTo>
                      <a:pt x="19" y="10"/>
                      <a:pt x="23" y="8"/>
                      <a:pt x="30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3" y="7"/>
                      <a:pt x="25" y="6"/>
                      <a:pt x="25" y="0"/>
                    </a:cubicBezTo>
                    <a:cubicBezTo>
                      <a:pt x="36" y="1"/>
                      <a:pt x="45" y="2"/>
                      <a:pt x="53" y="5"/>
                    </a:cubicBezTo>
                    <a:cubicBezTo>
                      <a:pt x="61" y="9"/>
                      <a:pt x="60" y="21"/>
                      <a:pt x="67" y="24"/>
                    </a:cubicBezTo>
                    <a:cubicBezTo>
                      <a:pt x="73" y="27"/>
                      <a:pt x="78" y="22"/>
                      <a:pt x="84" y="25"/>
                    </a:cubicBezTo>
                    <a:cubicBezTo>
                      <a:pt x="91" y="28"/>
                      <a:pt x="88" y="33"/>
                      <a:pt x="92" y="3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83" name="îšḻîďe"/>
              <p:cNvSpPr/>
              <p:nvPr/>
            </p:nvSpPr>
            <p:spPr bwMode="auto">
              <a:xfrm>
                <a:off x="7631780" y="2840055"/>
                <a:ext cx="110981" cy="70486"/>
              </a:xfrm>
              <a:custGeom>
                <a:avLst/>
                <a:gdLst/>
                <a:ahLst/>
                <a:cxnLst>
                  <a:cxn ang="0">
                    <a:pos x="6" y="39"/>
                  </a:cxn>
                  <a:cxn ang="0">
                    <a:pos x="11" y="33"/>
                  </a:cxn>
                  <a:cxn ang="0">
                    <a:pos x="11" y="27"/>
                  </a:cxn>
                  <a:cxn ang="0">
                    <a:pos x="25" y="0"/>
                  </a:cxn>
                  <a:cxn ang="0">
                    <a:pos x="32" y="13"/>
                  </a:cxn>
                  <a:cxn ang="0">
                    <a:pos x="36" y="9"/>
                  </a:cxn>
                  <a:cxn ang="0">
                    <a:pos x="67" y="27"/>
                  </a:cxn>
                  <a:cxn ang="0">
                    <a:pos x="70" y="35"/>
                  </a:cxn>
                  <a:cxn ang="0">
                    <a:pos x="89" y="43"/>
                  </a:cxn>
                  <a:cxn ang="0">
                    <a:pos x="75" y="48"/>
                  </a:cxn>
                  <a:cxn ang="0">
                    <a:pos x="63" y="48"/>
                  </a:cxn>
                  <a:cxn ang="0">
                    <a:pos x="46" y="37"/>
                  </a:cxn>
                  <a:cxn ang="0">
                    <a:pos x="25" y="53"/>
                  </a:cxn>
                  <a:cxn ang="0">
                    <a:pos x="22" y="57"/>
                  </a:cxn>
                  <a:cxn ang="0">
                    <a:pos x="19" y="48"/>
                  </a:cxn>
                  <a:cxn ang="0">
                    <a:pos x="0" y="48"/>
                  </a:cxn>
                  <a:cxn ang="0">
                    <a:pos x="6" y="39"/>
                  </a:cxn>
                </a:cxnLst>
                <a:rect l="0" t="0" r="r" b="b"/>
                <a:pathLst>
                  <a:path w="89" h="57">
                    <a:moveTo>
                      <a:pt x="6" y="39"/>
                    </a:moveTo>
                    <a:cubicBezTo>
                      <a:pt x="9" y="37"/>
                      <a:pt x="11" y="36"/>
                      <a:pt x="11" y="33"/>
                    </a:cubicBezTo>
                    <a:cubicBezTo>
                      <a:pt x="11" y="29"/>
                      <a:pt x="11" y="31"/>
                      <a:pt x="11" y="27"/>
                    </a:cubicBezTo>
                    <a:cubicBezTo>
                      <a:pt x="11" y="19"/>
                      <a:pt x="13" y="2"/>
                      <a:pt x="25" y="0"/>
                    </a:cubicBezTo>
                    <a:cubicBezTo>
                      <a:pt x="28" y="7"/>
                      <a:pt x="30" y="8"/>
                      <a:pt x="32" y="13"/>
                    </a:cubicBezTo>
                    <a:cubicBezTo>
                      <a:pt x="33" y="11"/>
                      <a:pt x="35" y="10"/>
                      <a:pt x="36" y="9"/>
                    </a:cubicBezTo>
                    <a:cubicBezTo>
                      <a:pt x="45" y="21"/>
                      <a:pt x="59" y="16"/>
                      <a:pt x="67" y="27"/>
                    </a:cubicBezTo>
                    <a:cubicBezTo>
                      <a:pt x="69" y="30"/>
                      <a:pt x="68" y="33"/>
                      <a:pt x="70" y="35"/>
                    </a:cubicBezTo>
                    <a:cubicBezTo>
                      <a:pt x="77" y="40"/>
                      <a:pt x="85" y="38"/>
                      <a:pt x="89" y="43"/>
                    </a:cubicBezTo>
                    <a:cubicBezTo>
                      <a:pt x="84" y="46"/>
                      <a:pt x="80" y="48"/>
                      <a:pt x="75" y="48"/>
                    </a:cubicBezTo>
                    <a:cubicBezTo>
                      <a:pt x="69" y="48"/>
                      <a:pt x="67" y="48"/>
                      <a:pt x="63" y="48"/>
                    </a:cubicBezTo>
                    <a:cubicBezTo>
                      <a:pt x="63" y="48"/>
                      <a:pt x="49" y="38"/>
                      <a:pt x="46" y="37"/>
                    </a:cubicBezTo>
                    <a:cubicBezTo>
                      <a:pt x="46" y="47"/>
                      <a:pt x="31" y="56"/>
                      <a:pt x="25" y="53"/>
                    </a:cubicBezTo>
                    <a:cubicBezTo>
                      <a:pt x="24" y="55"/>
                      <a:pt x="24" y="57"/>
                      <a:pt x="22" y="57"/>
                    </a:cubicBezTo>
                    <a:cubicBezTo>
                      <a:pt x="16" y="57"/>
                      <a:pt x="18" y="52"/>
                      <a:pt x="19" y="48"/>
                    </a:cubicBezTo>
                    <a:cubicBezTo>
                      <a:pt x="12" y="46"/>
                      <a:pt x="3" y="48"/>
                      <a:pt x="0" y="48"/>
                    </a:cubicBezTo>
                    <a:cubicBezTo>
                      <a:pt x="0" y="40"/>
                      <a:pt x="5" y="41"/>
                      <a:pt x="6" y="3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84" name="işlidê"/>
              <p:cNvSpPr/>
              <p:nvPr/>
            </p:nvSpPr>
            <p:spPr bwMode="auto">
              <a:xfrm>
                <a:off x="7790752" y="2769570"/>
                <a:ext cx="34495" cy="34493"/>
              </a:xfrm>
              <a:custGeom>
                <a:avLst/>
                <a:gdLst/>
                <a:ahLst/>
                <a:cxnLst>
                  <a:cxn ang="0">
                    <a:pos x="27" y="18"/>
                  </a:cxn>
                  <a:cxn ang="0">
                    <a:pos x="11" y="28"/>
                  </a:cxn>
                  <a:cxn ang="0">
                    <a:pos x="0" y="18"/>
                  </a:cxn>
                  <a:cxn ang="0">
                    <a:pos x="27" y="18"/>
                  </a:cxn>
                </a:cxnLst>
                <a:rect l="0" t="0" r="r" b="b"/>
                <a:pathLst>
                  <a:path w="27" h="28">
                    <a:moveTo>
                      <a:pt x="27" y="18"/>
                    </a:moveTo>
                    <a:cubicBezTo>
                      <a:pt x="27" y="24"/>
                      <a:pt x="16" y="28"/>
                      <a:pt x="11" y="28"/>
                    </a:cubicBezTo>
                    <a:cubicBezTo>
                      <a:pt x="4" y="28"/>
                      <a:pt x="0" y="23"/>
                      <a:pt x="0" y="18"/>
                    </a:cubicBezTo>
                    <a:cubicBezTo>
                      <a:pt x="0" y="0"/>
                      <a:pt x="27" y="3"/>
                      <a:pt x="27" y="1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85" name="iŝ1ïde"/>
              <p:cNvSpPr/>
              <p:nvPr/>
            </p:nvSpPr>
            <p:spPr bwMode="auto">
              <a:xfrm>
                <a:off x="7687270" y="2913540"/>
                <a:ext cx="28496" cy="22496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22" y="3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10" y="1"/>
                  </a:cxn>
                </a:cxnLst>
                <a:rect l="0" t="0" r="r" b="b"/>
                <a:pathLst>
                  <a:path w="22" h="18">
                    <a:moveTo>
                      <a:pt x="10" y="1"/>
                    </a:moveTo>
                    <a:cubicBezTo>
                      <a:pt x="19" y="0"/>
                      <a:pt x="17" y="0"/>
                      <a:pt x="22" y="3"/>
                    </a:cubicBezTo>
                    <a:cubicBezTo>
                      <a:pt x="18" y="8"/>
                      <a:pt x="7" y="17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7"/>
                      <a:pt x="9" y="4"/>
                      <a:pt x="10" y="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86" name="işľïďe"/>
              <p:cNvSpPr/>
              <p:nvPr/>
            </p:nvSpPr>
            <p:spPr bwMode="auto">
              <a:xfrm>
                <a:off x="7732262" y="2615102"/>
                <a:ext cx="74987" cy="31494"/>
              </a:xfrm>
              <a:custGeom>
                <a:avLst/>
                <a:gdLst/>
                <a:ahLst/>
                <a:cxnLst>
                  <a:cxn ang="0">
                    <a:pos x="22" y="25"/>
                  </a:cxn>
                  <a:cxn ang="0">
                    <a:pos x="9" y="16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30" y="3"/>
                  </a:cxn>
                  <a:cxn ang="0">
                    <a:pos x="60" y="17"/>
                  </a:cxn>
                  <a:cxn ang="0">
                    <a:pos x="52" y="24"/>
                  </a:cxn>
                  <a:cxn ang="0">
                    <a:pos x="39" y="21"/>
                  </a:cxn>
                  <a:cxn ang="0">
                    <a:pos x="22" y="25"/>
                  </a:cxn>
                </a:cxnLst>
                <a:rect l="0" t="0" r="r" b="b"/>
                <a:pathLst>
                  <a:path w="60" h="25">
                    <a:moveTo>
                      <a:pt x="22" y="25"/>
                    </a:moveTo>
                    <a:cubicBezTo>
                      <a:pt x="14" y="25"/>
                      <a:pt x="6" y="23"/>
                      <a:pt x="9" y="16"/>
                    </a:cubicBezTo>
                    <a:cubicBezTo>
                      <a:pt x="5" y="13"/>
                      <a:pt x="0" y="11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8" y="0"/>
                      <a:pt x="21" y="3"/>
                      <a:pt x="30" y="3"/>
                    </a:cubicBezTo>
                    <a:cubicBezTo>
                      <a:pt x="42" y="3"/>
                      <a:pt x="52" y="13"/>
                      <a:pt x="60" y="17"/>
                    </a:cubicBezTo>
                    <a:cubicBezTo>
                      <a:pt x="59" y="21"/>
                      <a:pt x="56" y="24"/>
                      <a:pt x="52" y="24"/>
                    </a:cubicBezTo>
                    <a:cubicBezTo>
                      <a:pt x="46" y="24"/>
                      <a:pt x="44" y="21"/>
                      <a:pt x="39" y="21"/>
                    </a:cubicBezTo>
                    <a:cubicBezTo>
                      <a:pt x="34" y="21"/>
                      <a:pt x="30" y="25"/>
                      <a:pt x="22" y="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87" name="íṩliḑe"/>
              <p:cNvSpPr/>
              <p:nvPr/>
            </p:nvSpPr>
            <p:spPr bwMode="auto">
              <a:xfrm>
                <a:off x="7739761" y="2927037"/>
                <a:ext cx="16498" cy="19496"/>
              </a:xfrm>
              <a:custGeom>
                <a:avLst/>
                <a:gdLst/>
                <a:ahLst/>
                <a:cxnLst>
                  <a:cxn ang="0">
                    <a:pos x="14" y="6"/>
                  </a:cxn>
                  <a:cxn ang="0">
                    <a:pos x="6" y="15"/>
                  </a:cxn>
                  <a:cxn ang="0">
                    <a:pos x="0" y="9"/>
                  </a:cxn>
                  <a:cxn ang="0">
                    <a:pos x="14" y="6"/>
                  </a:cxn>
                </a:cxnLst>
                <a:rect l="0" t="0" r="r" b="b"/>
                <a:pathLst>
                  <a:path w="14" h="15">
                    <a:moveTo>
                      <a:pt x="14" y="6"/>
                    </a:moveTo>
                    <a:cubicBezTo>
                      <a:pt x="12" y="9"/>
                      <a:pt x="11" y="15"/>
                      <a:pt x="6" y="15"/>
                    </a:cubicBezTo>
                    <a:cubicBezTo>
                      <a:pt x="5" y="15"/>
                      <a:pt x="0" y="9"/>
                      <a:pt x="0" y="9"/>
                    </a:cubicBezTo>
                    <a:cubicBezTo>
                      <a:pt x="0" y="1"/>
                      <a:pt x="10" y="0"/>
                      <a:pt x="14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88" name="îśḷïḋe"/>
              <p:cNvSpPr/>
              <p:nvPr/>
            </p:nvSpPr>
            <p:spPr bwMode="auto">
              <a:xfrm>
                <a:off x="7831245" y="2778568"/>
                <a:ext cx="17997" cy="10498"/>
              </a:xfrm>
              <a:custGeom>
                <a:avLst/>
                <a:gdLst/>
                <a:ahLst/>
                <a:cxnLst>
                  <a:cxn ang="0">
                    <a:pos x="5" y="8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4" y="7"/>
                  </a:cxn>
                  <a:cxn ang="0">
                    <a:pos x="5" y="8"/>
                  </a:cxn>
                </a:cxnLst>
                <a:rect l="0" t="0" r="r" b="b"/>
                <a:pathLst>
                  <a:path w="14" h="8">
                    <a:moveTo>
                      <a:pt x="5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3"/>
                      <a:pt x="4" y="0"/>
                      <a:pt x="5" y="0"/>
                    </a:cubicBezTo>
                    <a:cubicBezTo>
                      <a:pt x="9" y="0"/>
                      <a:pt x="13" y="5"/>
                      <a:pt x="14" y="7"/>
                    </a:cubicBezTo>
                    <a:cubicBezTo>
                      <a:pt x="8" y="8"/>
                      <a:pt x="10" y="8"/>
                      <a:pt x="5" y="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89" name="iṥḻïḋe"/>
              <p:cNvSpPr/>
              <p:nvPr/>
            </p:nvSpPr>
            <p:spPr bwMode="auto">
              <a:xfrm>
                <a:off x="7751759" y="2747074"/>
                <a:ext cx="19497" cy="11997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15" y="0"/>
                  </a:cxn>
                  <a:cxn ang="0">
                    <a:pos x="5" y="10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cubicBezTo>
                      <a:pt x="0" y="10"/>
                      <a:pt x="10" y="0"/>
                      <a:pt x="15" y="0"/>
                    </a:cubicBezTo>
                    <a:cubicBezTo>
                      <a:pt x="14" y="6"/>
                      <a:pt x="10" y="10"/>
                      <a:pt x="5" y="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91" name="iṥḷíḋè"/>
              <p:cNvSpPr/>
              <p:nvPr/>
            </p:nvSpPr>
            <p:spPr bwMode="auto">
              <a:xfrm>
                <a:off x="7771255" y="2897043"/>
                <a:ext cx="13498" cy="11997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9">
                    <a:moveTo>
                      <a:pt x="10" y="6"/>
                    </a:moveTo>
                    <a:cubicBezTo>
                      <a:pt x="6" y="9"/>
                      <a:pt x="5" y="9"/>
                      <a:pt x="0" y="6"/>
                    </a:cubicBezTo>
                    <a:cubicBezTo>
                      <a:pt x="5" y="0"/>
                      <a:pt x="5" y="3"/>
                      <a:pt x="10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92" name="ïšḻïḍè"/>
              <p:cNvSpPr/>
              <p:nvPr/>
            </p:nvSpPr>
            <p:spPr bwMode="auto">
              <a:xfrm>
                <a:off x="7678271" y="2834056"/>
                <a:ext cx="11998" cy="11997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9" y="9"/>
                  </a:cxn>
                  <a:cxn ang="0">
                    <a:pos x="1" y="2"/>
                  </a:cxn>
                </a:cxnLst>
                <a:rect l="0" t="0" r="r" b="b"/>
                <a:pathLst>
                  <a:path w="9" h="9">
                    <a:moveTo>
                      <a:pt x="1" y="2"/>
                    </a:moveTo>
                    <a:cubicBezTo>
                      <a:pt x="6" y="0"/>
                      <a:pt x="6" y="5"/>
                      <a:pt x="9" y="9"/>
                    </a:cubicBezTo>
                    <a:cubicBezTo>
                      <a:pt x="4" y="9"/>
                      <a:pt x="0" y="5"/>
                      <a:pt x="1" y="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95" name="i$ļiḑé"/>
              <p:cNvSpPr/>
              <p:nvPr/>
            </p:nvSpPr>
            <p:spPr bwMode="auto">
              <a:xfrm>
                <a:off x="8146191" y="2715581"/>
                <a:ext cx="44992" cy="29994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9"/>
                  </a:cxn>
                  <a:cxn ang="0">
                    <a:pos x="10" y="0"/>
                  </a:cxn>
                  <a:cxn ang="0">
                    <a:pos x="36" y="16"/>
                  </a:cxn>
                  <a:cxn ang="0">
                    <a:pos x="19" y="24"/>
                  </a:cxn>
                  <a:cxn ang="0">
                    <a:pos x="9" y="24"/>
                  </a:cxn>
                </a:cxnLst>
                <a:rect l="0" t="0" r="r" b="b"/>
                <a:pathLst>
                  <a:path w="36" h="24">
                    <a:moveTo>
                      <a:pt x="9" y="24"/>
                    </a:moveTo>
                    <a:cubicBezTo>
                      <a:pt x="5" y="24"/>
                      <a:pt x="0" y="14"/>
                      <a:pt x="0" y="9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21" y="0"/>
                      <a:pt x="25" y="12"/>
                      <a:pt x="36" y="16"/>
                    </a:cubicBezTo>
                    <a:cubicBezTo>
                      <a:pt x="35" y="23"/>
                      <a:pt x="26" y="24"/>
                      <a:pt x="19" y="24"/>
                    </a:cubicBezTo>
                    <a:lnTo>
                      <a:pt x="9" y="24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96" name="ïşļïďe"/>
              <p:cNvSpPr/>
              <p:nvPr/>
            </p:nvSpPr>
            <p:spPr bwMode="auto">
              <a:xfrm>
                <a:off x="8713093" y="2559614"/>
                <a:ext cx="25496" cy="14997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5"/>
                  </a:cxn>
                  <a:cxn ang="0">
                    <a:pos x="20" y="5"/>
                  </a:cxn>
                  <a:cxn ang="0">
                    <a:pos x="6" y="12"/>
                  </a:cxn>
                </a:cxnLst>
                <a:rect l="0" t="0" r="r" b="b"/>
                <a:pathLst>
                  <a:path w="20" h="12">
                    <a:moveTo>
                      <a:pt x="6" y="12"/>
                    </a:moveTo>
                    <a:cubicBezTo>
                      <a:pt x="2" y="12"/>
                      <a:pt x="0" y="8"/>
                      <a:pt x="0" y="5"/>
                    </a:cubicBezTo>
                    <a:cubicBezTo>
                      <a:pt x="0" y="3"/>
                      <a:pt x="3" y="1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7"/>
                      <a:pt x="10" y="12"/>
                      <a:pt x="6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97" name="íś1íďè"/>
              <p:cNvSpPr/>
              <p:nvPr/>
            </p:nvSpPr>
            <p:spPr bwMode="auto">
              <a:xfrm>
                <a:off x="8077202" y="3174485"/>
                <a:ext cx="103483" cy="100479"/>
              </a:xfrm>
              <a:custGeom>
                <a:avLst/>
                <a:gdLst/>
                <a:ahLst/>
                <a:cxnLst>
                  <a:cxn ang="0">
                    <a:pos x="4" y="67"/>
                  </a:cxn>
                  <a:cxn ang="0">
                    <a:pos x="0" y="62"/>
                  </a:cxn>
                  <a:cxn ang="0">
                    <a:pos x="8" y="54"/>
                  </a:cxn>
                  <a:cxn ang="0">
                    <a:pos x="8" y="51"/>
                  </a:cxn>
                  <a:cxn ang="0">
                    <a:pos x="4" y="49"/>
                  </a:cxn>
                  <a:cxn ang="0">
                    <a:pos x="28" y="13"/>
                  </a:cxn>
                  <a:cxn ang="0">
                    <a:pos x="41" y="0"/>
                  </a:cxn>
                  <a:cxn ang="0">
                    <a:pos x="44" y="4"/>
                  </a:cxn>
                  <a:cxn ang="0">
                    <a:pos x="32" y="27"/>
                  </a:cxn>
                  <a:cxn ang="0">
                    <a:pos x="32" y="31"/>
                  </a:cxn>
                  <a:cxn ang="0">
                    <a:pos x="39" y="27"/>
                  </a:cxn>
                  <a:cxn ang="0">
                    <a:pos x="46" y="29"/>
                  </a:cxn>
                  <a:cxn ang="0">
                    <a:pos x="44" y="32"/>
                  </a:cxn>
                  <a:cxn ang="0">
                    <a:pos x="44" y="36"/>
                  </a:cxn>
                  <a:cxn ang="0">
                    <a:pos x="52" y="36"/>
                  </a:cxn>
                  <a:cxn ang="0">
                    <a:pos x="52" y="38"/>
                  </a:cxn>
                  <a:cxn ang="0">
                    <a:pos x="57" y="36"/>
                  </a:cxn>
                  <a:cxn ang="0">
                    <a:pos x="70" y="36"/>
                  </a:cxn>
                  <a:cxn ang="0">
                    <a:pos x="69" y="51"/>
                  </a:cxn>
                  <a:cxn ang="0">
                    <a:pos x="74" y="49"/>
                  </a:cxn>
                  <a:cxn ang="0">
                    <a:pos x="70" y="56"/>
                  </a:cxn>
                  <a:cxn ang="0">
                    <a:pos x="73" y="63"/>
                  </a:cxn>
                  <a:cxn ang="0">
                    <a:pos x="79" y="60"/>
                  </a:cxn>
                  <a:cxn ang="0">
                    <a:pos x="82" y="70"/>
                  </a:cxn>
                  <a:cxn ang="0">
                    <a:pos x="75" y="80"/>
                  </a:cxn>
                  <a:cxn ang="0">
                    <a:pos x="71" y="75"/>
                  </a:cxn>
                  <a:cxn ang="0">
                    <a:pos x="67" y="74"/>
                  </a:cxn>
                  <a:cxn ang="0">
                    <a:pos x="63" y="62"/>
                  </a:cxn>
                  <a:cxn ang="0">
                    <a:pos x="50" y="74"/>
                  </a:cxn>
                  <a:cxn ang="0">
                    <a:pos x="47" y="74"/>
                  </a:cxn>
                  <a:cxn ang="0">
                    <a:pos x="52" y="67"/>
                  </a:cxn>
                  <a:cxn ang="0">
                    <a:pos x="40" y="65"/>
                  </a:cxn>
                  <a:cxn ang="0">
                    <a:pos x="31" y="67"/>
                  </a:cxn>
                  <a:cxn ang="0">
                    <a:pos x="18" y="64"/>
                  </a:cxn>
                  <a:cxn ang="0">
                    <a:pos x="4" y="67"/>
                  </a:cxn>
                </a:cxnLst>
                <a:rect l="0" t="0" r="r" b="b"/>
                <a:pathLst>
                  <a:path w="82" h="80">
                    <a:moveTo>
                      <a:pt x="4" y="67"/>
                    </a:moveTo>
                    <a:cubicBezTo>
                      <a:pt x="2" y="67"/>
                      <a:pt x="0" y="64"/>
                      <a:pt x="0" y="62"/>
                    </a:cubicBezTo>
                    <a:cubicBezTo>
                      <a:pt x="0" y="61"/>
                      <a:pt x="8" y="55"/>
                      <a:pt x="8" y="54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6" y="51"/>
                      <a:pt x="5" y="51"/>
                      <a:pt x="4" y="49"/>
                    </a:cubicBezTo>
                    <a:cubicBezTo>
                      <a:pt x="17" y="43"/>
                      <a:pt x="21" y="23"/>
                      <a:pt x="28" y="13"/>
                    </a:cubicBezTo>
                    <a:cubicBezTo>
                      <a:pt x="32" y="7"/>
                      <a:pt x="34" y="0"/>
                      <a:pt x="41" y="0"/>
                    </a:cubicBezTo>
                    <a:cubicBezTo>
                      <a:pt x="43" y="0"/>
                      <a:pt x="44" y="3"/>
                      <a:pt x="44" y="4"/>
                    </a:cubicBezTo>
                    <a:cubicBezTo>
                      <a:pt x="44" y="14"/>
                      <a:pt x="35" y="19"/>
                      <a:pt x="32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6" y="30"/>
                      <a:pt x="36" y="27"/>
                      <a:pt x="39" y="27"/>
                    </a:cubicBezTo>
                    <a:cubicBezTo>
                      <a:pt x="42" y="27"/>
                      <a:pt x="44" y="28"/>
                      <a:pt x="46" y="29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8"/>
                      <a:pt x="52" y="3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2" y="37"/>
                      <a:pt x="68" y="37"/>
                      <a:pt x="70" y="36"/>
                    </a:cubicBezTo>
                    <a:cubicBezTo>
                      <a:pt x="70" y="40"/>
                      <a:pt x="69" y="44"/>
                      <a:pt x="69" y="51"/>
                    </a:cubicBezTo>
                    <a:cubicBezTo>
                      <a:pt x="70" y="50"/>
                      <a:pt x="73" y="49"/>
                      <a:pt x="74" y="49"/>
                    </a:cubicBezTo>
                    <a:cubicBezTo>
                      <a:pt x="74" y="53"/>
                      <a:pt x="70" y="54"/>
                      <a:pt x="70" y="56"/>
                    </a:cubicBezTo>
                    <a:cubicBezTo>
                      <a:pt x="70" y="58"/>
                      <a:pt x="73" y="60"/>
                      <a:pt x="73" y="63"/>
                    </a:cubicBezTo>
                    <a:cubicBezTo>
                      <a:pt x="77" y="63"/>
                      <a:pt x="76" y="62"/>
                      <a:pt x="79" y="60"/>
                    </a:cubicBezTo>
                    <a:cubicBezTo>
                      <a:pt x="79" y="66"/>
                      <a:pt x="82" y="65"/>
                      <a:pt x="82" y="70"/>
                    </a:cubicBezTo>
                    <a:cubicBezTo>
                      <a:pt x="82" y="75"/>
                      <a:pt x="79" y="80"/>
                      <a:pt x="75" y="80"/>
                    </a:cubicBezTo>
                    <a:cubicBezTo>
                      <a:pt x="72" y="80"/>
                      <a:pt x="71" y="77"/>
                      <a:pt x="71" y="75"/>
                    </a:cubicBezTo>
                    <a:cubicBezTo>
                      <a:pt x="69" y="75"/>
                      <a:pt x="69" y="74"/>
                      <a:pt x="67" y="74"/>
                    </a:cubicBezTo>
                    <a:cubicBezTo>
                      <a:pt x="64" y="74"/>
                      <a:pt x="66" y="66"/>
                      <a:pt x="63" y="62"/>
                    </a:cubicBezTo>
                    <a:cubicBezTo>
                      <a:pt x="59" y="67"/>
                      <a:pt x="55" y="74"/>
                      <a:pt x="50" y="74"/>
                    </a:cubicBezTo>
                    <a:cubicBezTo>
                      <a:pt x="49" y="74"/>
                      <a:pt x="47" y="75"/>
                      <a:pt x="47" y="74"/>
                    </a:cubicBezTo>
                    <a:cubicBezTo>
                      <a:pt x="47" y="70"/>
                      <a:pt x="51" y="70"/>
                      <a:pt x="52" y="67"/>
                    </a:cubicBezTo>
                    <a:cubicBezTo>
                      <a:pt x="48" y="67"/>
                      <a:pt x="42" y="70"/>
                      <a:pt x="40" y="65"/>
                    </a:cubicBezTo>
                    <a:cubicBezTo>
                      <a:pt x="37" y="66"/>
                      <a:pt x="34" y="67"/>
                      <a:pt x="31" y="67"/>
                    </a:cubicBezTo>
                    <a:cubicBezTo>
                      <a:pt x="25" y="67"/>
                      <a:pt x="23" y="64"/>
                      <a:pt x="18" y="64"/>
                    </a:cubicBezTo>
                    <a:cubicBezTo>
                      <a:pt x="11" y="64"/>
                      <a:pt x="9" y="67"/>
                      <a:pt x="4" y="6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99" name="îsḻîdé"/>
              <p:cNvSpPr/>
              <p:nvPr/>
            </p:nvSpPr>
            <p:spPr bwMode="auto">
              <a:xfrm>
                <a:off x="7717265" y="3142991"/>
                <a:ext cx="19497" cy="899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7"/>
                  </a:cxn>
                  <a:cxn ang="0">
                    <a:pos x="12" y="7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7" y="0"/>
                      <a:pt x="15" y="1"/>
                      <a:pt x="15" y="7"/>
                    </a:cubicBezTo>
                    <a:cubicBezTo>
                      <a:pt x="15" y="8"/>
                      <a:pt x="13" y="7"/>
                      <a:pt x="12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00" name="ïşḷíḋe"/>
              <p:cNvSpPr/>
              <p:nvPr/>
            </p:nvSpPr>
            <p:spPr bwMode="auto">
              <a:xfrm>
                <a:off x="6983891" y="3195481"/>
                <a:ext cx="74987" cy="4799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6" y="0"/>
                  </a:cxn>
                  <a:cxn ang="0">
                    <a:pos x="18" y="6"/>
                  </a:cxn>
                  <a:cxn ang="0">
                    <a:pos x="59" y="34"/>
                  </a:cxn>
                  <a:cxn ang="0">
                    <a:pos x="59" y="38"/>
                  </a:cxn>
                  <a:cxn ang="0">
                    <a:pos x="55" y="38"/>
                  </a:cxn>
                  <a:cxn ang="0">
                    <a:pos x="22" y="22"/>
                  </a:cxn>
                  <a:cxn ang="0">
                    <a:pos x="27" y="17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59" h="38">
                    <a:moveTo>
                      <a:pt x="0" y="2"/>
                    </a:move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8" y="6"/>
                    </a:cubicBezTo>
                    <a:cubicBezTo>
                      <a:pt x="37" y="12"/>
                      <a:pt x="48" y="23"/>
                      <a:pt x="59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8" y="38"/>
                      <a:pt x="56" y="38"/>
                      <a:pt x="55" y="38"/>
                    </a:cubicBezTo>
                    <a:cubicBezTo>
                      <a:pt x="45" y="38"/>
                      <a:pt x="29" y="26"/>
                      <a:pt x="22" y="22"/>
                    </a:cubicBezTo>
                    <a:cubicBezTo>
                      <a:pt x="23" y="19"/>
                      <a:pt x="25" y="19"/>
                      <a:pt x="27" y="17"/>
                    </a:cubicBezTo>
                    <a:cubicBezTo>
                      <a:pt x="18" y="17"/>
                      <a:pt x="6" y="13"/>
                      <a:pt x="4" y="8"/>
                    </a:cubicBezTo>
                    <a:cubicBezTo>
                      <a:pt x="6" y="7"/>
                      <a:pt x="8" y="5"/>
                      <a:pt x="8" y="4"/>
                    </a:cubicBezTo>
                    <a:cubicBezTo>
                      <a:pt x="6" y="3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01" name="îṧlídè"/>
              <p:cNvSpPr/>
              <p:nvPr/>
            </p:nvSpPr>
            <p:spPr bwMode="auto">
              <a:xfrm>
                <a:off x="6910404" y="3124995"/>
                <a:ext cx="26995" cy="37493"/>
              </a:xfrm>
              <a:custGeom>
                <a:avLst/>
                <a:gdLst/>
                <a:ahLst/>
                <a:cxnLst>
                  <a:cxn ang="0">
                    <a:pos x="5" y="12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10" y="3"/>
                  </a:cxn>
                  <a:cxn ang="0">
                    <a:pos x="7" y="8"/>
                  </a:cxn>
                  <a:cxn ang="0">
                    <a:pos x="13" y="3"/>
                  </a:cxn>
                  <a:cxn ang="0">
                    <a:pos x="13" y="12"/>
                  </a:cxn>
                  <a:cxn ang="0">
                    <a:pos x="15" y="18"/>
                  </a:cxn>
                  <a:cxn ang="0">
                    <a:pos x="13" y="22"/>
                  </a:cxn>
                  <a:cxn ang="0">
                    <a:pos x="17" y="30"/>
                  </a:cxn>
                  <a:cxn ang="0">
                    <a:pos x="10" y="22"/>
                  </a:cxn>
                  <a:cxn ang="0">
                    <a:pos x="12" y="17"/>
                  </a:cxn>
                  <a:cxn ang="0">
                    <a:pos x="5" y="12"/>
                  </a:cxn>
                </a:cxnLst>
                <a:rect l="0" t="0" r="r" b="b"/>
                <a:pathLst>
                  <a:path w="21" h="30">
                    <a:moveTo>
                      <a:pt x="5" y="12"/>
                    </a:moveTo>
                    <a:cubicBezTo>
                      <a:pt x="3" y="12"/>
                      <a:pt x="2" y="6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6" y="3"/>
                      <a:pt x="10" y="3"/>
                    </a:cubicBezTo>
                    <a:cubicBezTo>
                      <a:pt x="10" y="4"/>
                      <a:pt x="5" y="8"/>
                      <a:pt x="7" y="8"/>
                    </a:cubicBezTo>
                    <a:cubicBezTo>
                      <a:pt x="10" y="8"/>
                      <a:pt x="12" y="5"/>
                      <a:pt x="13" y="3"/>
                    </a:cubicBezTo>
                    <a:cubicBezTo>
                      <a:pt x="14" y="5"/>
                      <a:pt x="13" y="8"/>
                      <a:pt x="13" y="12"/>
                    </a:cubicBezTo>
                    <a:cubicBezTo>
                      <a:pt x="13" y="15"/>
                      <a:pt x="15" y="15"/>
                      <a:pt x="15" y="18"/>
                    </a:cubicBezTo>
                    <a:cubicBezTo>
                      <a:pt x="15" y="19"/>
                      <a:pt x="13" y="20"/>
                      <a:pt x="13" y="22"/>
                    </a:cubicBezTo>
                    <a:cubicBezTo>
                      <a:pt x="13" y="24"/>
                      <a:pt x="21" y="30"/>
                      <a:pt x="17" y="30"/>
                    </a:cubicBezTo>
                    <a:cubicBezTo>
                      <a:pt x="13" y="30"/>
                      <a:pt x="10" y="26"/>
                      <a:pt x="10" y="22"/>
                    </a:cubicBezTo>
                    <a:cubicBezTo>
                      <a:pt x="10" y="19"/>
                      <a:pt x="12" y="18"/>
                      <a:pt x="12" y="17"/>
                    </a:cubicBezTo>
                    <a:cubicBezTo>
                      <a:pt x="9" y="16"/>
                      <a:pt x="8" y="12"/>
                      <a:pt x="5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02" name="ïṧ1íḓè"/>
              <p:cNvSpPr/>
              <p:nvPr/>
            </p:nvSpPr>
            <p:spPr bwMode="auto">
              <a:xfrm>
                <a:off x="6571462" y="3041013"/>
                <a:ext cx="32994" cy="22496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7" y="0"/>
                  </a:cxn>
                  <a:cxn ang="0">
                    <a:pos x="27" y="6"/>
                  </a:cxn>
                  <a:cxn ang="0">
                    <a:pos x="10" y="18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21" y="0"/>
                  </a:cxn>
                </a:cxnLst>
                <a:rect l="0" t="0" r="r" b="b"/>
                <a:pathLst>
                  <a:path w="27" h="18">
                    <a:moveTo>
                      <a:pt x="21" y="0"/>
                    </a:moveTo>
                    <a:cubicBezTo>
                      <a:pt x="25" y="0"/>
                      <a:pt x="25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9" y="10"/>
                      <a:pt x="16" y="13"/>
                      <a:pt x="10" y="18"/>
                    </a:cubicBezTo>
                    <a:cubicBezTo>
                      <a:pt x="6" y="15"/>
                      <a:pt x="3" y="15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5"/>
                      <a:pt x="14" y="0"/>
                      <a:pt x="2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03" name="ïšlïdé"/>
              <p:cNvSpPr/>
              <p:nvPr/>
            </p:nvSpPr>
            <p:spPr bwMode="auto">
              <a:xfrm>
                <a:off x="7996216" y="3207478"/>
                <a:ext cx="40493" cy="20996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32" y="14"/>
                  </a:cxn>
                  <a:cxn ang="0">
                    <a:pos x="0" y="3"/>
                  </a:cxn>
                  <a:cxn ang="0">
                    <a:pos x="26" y="17"/>
                  </a:cxn>
                </a:cxnLst>
                <a:rect l="0" t="0" r="r" b="b"/>
                <a:pathLst>
                  <a:path w="32" h="17">
                    <a:moveTo>
                      <a:pt x="26" y="17"/>
                    </a:moveTo>
                    <a:cubicBezTo>
                      <a:pt x="29" y="17"/>
                      <a:pt x="30" y="16"/>
                      <a:pt x="32" y="14"/>
                    </a:cubicBezTo>
                    <a:cubicBezTo>
                      <a:pt x="22" y="9"/>
                      <a:pt x="14" y="0"/>
                      <a:pt x="0" y="3"/>
                    </a:cubicBezTo>
                    <a:cubicBezTo>
                      <a:pt x="6" y="7"/>
                      <a:pt x="18" y="17"/>
                      <a:pt x="26" y="1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04" name="íṣ1íḍè"/>
              <p:cNvSpPr/>
              <p:nvPr/>
            </p:nvSpPr>
            <p:spPr bwMode="auto">
              <a:xfrm>
                <a:off x="7999216" y="3270465"/>
                <a:ext cx="29995" cy="1949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1" y="7"/>
                  </a:cxn>
                  <a:cxn ang="0">
                    <a:pos x="24" y="7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24" h="15">
                    <a:moveTo>
                      <a:pt x="1" y="0"/>
                    </a:moveTo>
                    <a:cubicBezTo>
                      <a:pt x="4" y="4"/>
                      <a:pt x="7" y="6"/>
                      <a:pt x="11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9"/>
                      <a:pt x="24" y="10"/>
                    </a:cubicBezTo>
                    <a:cubicBezTo>
                      <a:pt x="24" y="12"/>
                      <a:pt x="20" y="15"/>
                      <a:pt x="19" y="15"/>
                    </a:cubicBezTo>
                    <a:cubicBezTo>
                      <a:pt x="16" y="15"/>
                      <a:pt x="0" y="6"/>
                      <a:pt x="0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05" name="îśḻïdê"/>
              <p:cNvSpPr/>
              <p:nvPr/>
            </p:nvSpPr>
            <p:spPr bwMode="auto">
              <a:xfrm>
                <a:off x="8044208" y="3270465"/>
                <a:ext cx="20996" cy="25495"/>
              </a:xfrm>
              <a:custGeom>
                <a:avLst/>
                <a:gdLst/>
                <a:ahLst/>
                <a:cxnLst>
                  <a:cxn ang="0">
                    <a:pos x="17" y="12"/>
                  </a:cxn>
                  <a:cxn ang="0">
                    <a:pos x="17" y="15"/>
                  </a:cxn>
                  <a:cxn ang="0">
                    <a:pos x="7" y="20"/>
                  </a:cxn>
                  <a:cxn ang="0">
                    <a:pos x="0" y="15"/>
                  </a:cxn>
                  <a:cxn ang="0">
                    <a:pos x="10" y="0"/>
                  </a:cxn>
                  <a:cxn ang="0">
                    <a:pos x="14" y="5"/>
                  </a:cxn>
                  <a:cxn ang="0">
                    <a:pos x="17" y="12"/>
                  </a:cxn>
                </a:cxnLst>
                <a:rect l="0" t="0" r="r" b="b"/>
                <a:pathLst>
                  <a:path w="17" h="20">
                    <a:moveTo>
                      <a:pt x="17" y="12"/>
                    </a:moveTo>
                    <a:cubicBezTo>
                      <a:pt x="17" y="12"/>
                      <a:pt x="17" y="14"/>
                      <a:pt x="17" y="15"/>
                    </a:cubicBezTo>
                    <a:cubicBezTo>
                      <a:pt x="17" y="18"/>
                      <a:pt x="12" y="20"/>
                      <a:pt x="7" y="20"/>
                    </a:cubicBezTo>
                    <a:cubicBezTo>
                      <a:pt x="3" y="20"/>
                      <a:pt x="0" y="18"/>
                      <a:pt x="0" y="15"/>
                    </a:cubicBezTo>
                    <a:cubicBezTo>
                      <a:pt x="0" y="13"/>
                      <a:pt x="6" y="2"/>
                      <a:pt x="10" y="0"/>
                    </a:cubicBezTo>
                    <a:cubicBezTo>
                      <a:pt x="11" y="2"/>
                      <a:pt x="14" y="3"/>
                      <a:pt x="14" y="5"/>
                    </a:cubicBezTo>
                    <a:cubicBezTo>
                      <a:pt x="14" y="9"/>
                      <a:pt x="7" y="12"/>
                      <a:pt x="17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06" name="ís1iḓe"/>
              <p:cNvSpPr/>
              <p:nvPr/>
            </p:nvSpPr>
            <p:spPr bwMode="auto">
              <a:xfrm>
                <a:off x="6373496" y="2981025"/>
                <a:ext cx="25496" cy="11997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13" y="1"/>
                  </a:cxn>
                  <a:cxn ang="0">
                    <a:pos x="20" y="9"/>
                  </a:cxn>
                  <a:cxn ang="0">
                    <a:pos x="5" y="9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20" h="9">
                    <a:moveTo>
                      <a:pt x="6" y="4"/>
                    </a:moveTo>
                    <a:cubicBezTo>
                      <a:pt x="8" y="0"/>
                      <a:pt x="10" y="1"/>
                      <a:pt x="13" y="1"/>
                    </a:cubicBezTo>
                    <a:cubicBezTo>
                      <a:pt x="18" y="1"/>
                      <a:pt x="19" y="4"/>
                      <a:pt x="20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7"/>
                      <a:pt x="1" y="6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07" name="iŝ1îḑè"/>
              <p:cNvSpPr/>
              <p:nvPr/>
            </p:nvSpPr>
            <p:spPr bwMode="auto">
              <a:xfrm>
                <a:off x="9183930" y="3068044"/>
                <a:ext cx="25496" cy="37493"/>
              </a:xfrm>
              <a:custGeom>
                <a:avLst/>
                <a:gdLst/>
                <a:ahLst/>
                <a:cxnLst>
                  <a:cxn ang="0">
                    <a:pos x="3" y="27"/>
                  </a:cxn>
                  <a:cxn ang="0">
                    <a:pos x="9" y="21"/>
                  </a:cxn>
                  <a:cxn ang="0">
                    <a:pos x="0" y="14"/>
                  </a:cxn>
                  <a:cxn ang="0">
                    <a:pos x="9" y="0"/>
                  </a:cxn>
                  <a:cxn ang="0">
                    <a:pos x="20" y="12"/>
                  </a:cxn>
                  <a:cxn ang="0">
                    <a:pos x="6" y="30"/>
                  </a:cxn>
                  <a:cxn ang="0">
                    <a:pos x="0" y="27"/>
                  </a:cxn>
                  <a:cxn ang="0">
                    <a:pos x="2" y="25"/>
                  </a:cxn>
                  <a:cxn ang="0">
                    <a:pos x="3" y="27"/>
                  </a:cxn>
                </a:cxnLst>
                <a:rect l="0" t="0" r="r" b="b"/>
                <a:pathLst>
                  <a:path w="20" h="30">
                    <a:moveTo>
                      <a:pt x="3" y="27"/>
                    </a:moveTo>
                    <a:cubicBezTo>
                      <a:pt x="6" y="26"/>
                      <a:pt x="9" y="23"/>
                      <a:pt x="9" y="21"/>
                    </a:cubicBezTo>
                    <a:cubicBezTo>
                      <a:pt x="5" y="20"/>
                      <a:pt x="0" y="16"/>
                      <a:pt x="0" y="14"/>
                    </a:cubicBezTo>
                    <a:cubicBezTo>
                      <a:pt x="0" y="12"/>
                      <a:pt x="5" y="0"/>
                      <a:pt x="9" y="0"/>
                    </a:cubicBezTo>
                    <a:cubicBezTo>
                      <a:pt x="17" y="0"/>
                      <a:pt x="18" y="4"/>
                      <a:pt x="20" y="12"/>
                    </a:cubicBezTo>
                    <a:cubicBezTo>
                      <a:pt x="12" y="14"/>
                      <a:pt x="16" y="30"/>
                      <a:pt x="6" y="30"/>
                    </a:cubicBezTo>
                    <a:cubicBezTo>
                      <a:pt x="3" y="30"/>
                      <a:pt x="1" y="27"/>
                      <a:pt x="0" y="27"/>
                    </a:cubicBezTo>
                    <a:cubicBezTo>
                      <a:pt x="1" y="26"/>
                      <a:pt x="2" y="25"/>
                      <a:pt x="2" y="25"/>
                    </a:cubicBezTo>
                    <a:lnTo>
                      <a:pt x="3" y="2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10" name="ïśľïḓê"/>
              <p:cNvSpPr/>
              <p:nvPr/>
            </p:nvSpPr>
            <p:spPr bwMode="auto">
              <a:xfrm>
                <a:off x="9174931" y="2400669"/>
                <a:ext cx="221957" cy="121478"/>
              </a:xfrm>
              <a:custGeom>
                <a:avLst/>
                <a:gdLst/>
                <a:ahLst/>
                <a:cxnLst>
                  <a:cxn ang="0">
                    <a:pos x="148" y="79"/>
                  </a:cxn>
                  <a:cxn ang="0">
                    <a:pos x="148" y="71"/>
                  </a:cxn>
                  <a:cxn ang="0">
                    <a:pos x="128" y="71"/>
                  </a:cxn>
                  <a:cxn ang="0">
                    <a:pos x="135" y="58"/>
                  </a:cxn>
                  <a:cxn ang="0">
                    <a:pos x="126" y="46"/>
                  </a:cxn>
                  <a:cxn ang="0">
                    <a:pos x="132" y="45"/>
                  </a:cxn>
                  <a:cxn ang="0">
                    <a:pos x="121" y="38"/>
                  </a:cxn>
                  <a:cxn ang="0">
                    <a:pos x="97" y="69"/>
                  </a:cxn>
                  <a:cxn ang="0">
                    <a:pos x="90" y="73"/>
                  </a:cxn>
                  <a:cxn ang="0">
                    <a:pos x="78" y="97"/>
                  </a:cxn>
                  <a:cxn ang="0">
                    <a:pos x="43" y="69"/>
                  </a:cxn>
                  <a:cxn ang="0">
                    <a:pos x="60" y="70"/>
                  </a:cxn>
                  <a:cxn ang="0">
                    <a:pos x="74" y="66"/>
                  </a:cxn>
                  <a:cxn ang="0">
                    <a:pos x="54" y="64"/>
                  </a:cxn>
                  <a:cxn ang="0">
                    <a:pos x="38" y="58"/>
                  </a:cxn>
                  <a:cxn ang="0">
                    <a:pos x="50" y="54"/>
                  </a:cxn>
                  <a:cxn ang="0">
                    <a:pos x="72" y="43"/>
                  </a:cxn>
                  <a:cxn ang="0">
                    <a:pos x="61" y="43"/>
                  </a:cxn>
                  <a:cxn ang="0">
                    <a:pos x="54" y="39"/>
                  </a:cxn>
                  <a:cxn ang="0">
                    <a:pos x="51" y="39"/>
                  </a:cxn>
                  <a:cxn ang="0">
                    <a:pos x="38" y="51"/>
                  </a:cxn>
                  <a:cxn ang="0">
                    <a:pos x="23" y="44"/>
                  </a:cxn>
                  <a:cxn ang="0">
                    <a:pos x="27" y="43"/>
                  </a:cxn>
                  <a:cxn ang="0">
                    <a:pos x="15" y="28"/>
                  </a:cxn>
                  <a:cxn ang="0">
                    <a:pos x="11" y="26"/>
                  </a:cxn>
                  <a:cxn ang="0">
                    <a:pos x="0" y="16"/>
                  </a:cxn>
                  <a:cxn ang="0">
                    <a:pos x="16" y="5"/>
                  </a:cxn>
                  <a:cxn ang="0">
                    <a:pos x="38" y="7"/>
                  </a:cxn>
                  <a:cxn ang="0">
                    <a:pos x="32" y="13"/>
                  </a:cxn>
                  <a:cxn ang="0">
                    <a:pos x="44" y="20"/>
                  </a:cxn>
                  <a:cxn ang="0">
                    <a:pos x="41" y="14"/>
                  </a:cxn>
                  <a:cxn ang="0">
                    <a:pos x="49" y="7"/>
                  </a:cxn>
                  <a:cxn ang="0">
                    <a:pos x="68" y="26"/>
                  </a:cxn>
                  <a:cxn ang="0">
                    <a:pos x="63" y="7"/>
                  </a:cxn>
                  <a:cxn ang="0">
                    <a:pos x="72" y="0"/>
                  </a:cxn>
                  <a:cxn ang="0">
                    <a:pos x="90" y="9"/>
                  </a:cxn>
                  <a:cxn ang="0">
                    <a:pos x="88" y="18"/>
                  </a:cxn>
                  <a:cxn ang="0">
                    <a:pos x="96" y="12"/>
                  </a:cxn>
                  <a:cxn ang="0">
                    <a:pos x="102" y="23"/>
                  </a:cxn>
                  <a:cxn ang="0">
                    <a:pos x="106" y="23"/>
                  </a:cxn>
                  <a:cxn ang="0">
                    <a:pos x="141" y="41"/>
                  </a:cxn>
                  <a:cxn ang="0">
                    <a:pos x="137" y="42"/>
                  </a:cxn>
                  <a:cxn ang="0">
                    <a:pos x="145" y="42"/>
                  </a:cxn>
                  <a:cxn ang="0">
                    <a:pos x="145" y="49"/>
                  </a:cxn>
                  <a:cxn ang="0">
                    <a:pos x="159" y="49"/>
                  </a:cxn>
                  <a:cxn ang="0">
                    <a:pos x="176" y="64"/>
                  </a:cxn>
                  <a:cxn ang="0">
                    <a:pos x="148" y="79"/>
                  </a:cxn>
                </a:cxnLst>
                <a:rect l="0" t="0" r="r" b="b"/>
                <a:pathLst>
                  <a:path w="176" h="97">
                    <a:moveTo>
                      <a:pt x="148" y="79"/>
                    </a:moveTo>
                    <a:cubicBezTo>
                      <a:pt x="147" y="76"/>
                      <a:pt x="147" y="74"/>
                      <a:pt x="148" y="71"/>
                    </a:cubicBezTo>
                    <a:cubicBezTo>
                      <a:pt x="143" y="71"/>
                      <a:pt x="134" y="71"/>
                      <a:pt x="128" y="71"/>
                    </a:cubicBezTo>
                    <a:cubicBezTo>
                      <a:pt x="129" y="63"/>
                      <a:pt x="134" y="65"/>
                      <a:pt x="135" y="58"/>
                    </a:cubicBezTo>
                    <a:cubicBezTo>
                      <a:pt x="132" y="57"/>
                      <a:pt x="128" y="49"/>
                      <a:pt x="126" y="46"/>
                    </a:cubicBezTo>
                    <a:cubicBezTo>
                      <a:pt x="128" y="45"/>
                      <a:pt x="130" y="45"/>
                      <a:pt x="132" y="45"/>
                    </a:cubicBezTo>
                    <a:cubicBezTo>
                      <a:pt x="125" y="44"/>
                      <a:pt x="121" y="38"/>
                      <a:pt x="121" y="38"/>
                    </a:cubicBezTo>
                    <a:cubicBezTo>
                      <a:pt x="106" y="38"/>
                      <a:pt x="102" y="58"/>
                      <a:pt x="97" y="69"/>
                    </a:cubicBezTo>
                    <a:cubicBezTo>
                      <a:pt x="96" y="72"/>
                      <a:pt x="93" y="71"/>
                      <a:pt x="90" y="73"/>
                    </a:cubicBezTo>
                    <a:cubicBezTo>
                      <a:pt x="83" y="79"/>
                      <a:pt x="84" y="91"/>
                      <a:pt x="78" y="97"/>
                    </a:cubicBezTo>
                    <a:cubicBezTo>
                      <a:pt x="67" y="90"/>
                      <a:pt x="43" y="84"/>
                      <a:pt x="43" y="69"/>
                    </a:cubicBezTo>
                    <a:cubicBezTo>
                      <a:pt x="49" y="68"/>
                      <a:pt x="60" y="70"/>
                      <a:pt x="60" y="70"/>
                    </a:cubicBezTo>
                    <a:cubicBezTo>
                      <a:pt x="64" y="66"/>
                      <a:pt x="69" y="67"/>
                      <a:pt x="74" y="66"/>
                    </a:cubicBezTo>
                    <a:cubicBezTo>
                      <a:pt x="72" y="64"/>
                      <a:pt x="57" y="64"/>
                      <a:pt x="54" y="64"/>
                    </a:cubicBezTo>
                    <a:cubicBezTo>
                      <a:pt x="49" y="64"/>
                      <a:pt x="38" y="69"/>
                      <a:pt x="38" y="58"/>
                    </a:cubicBezTo>
                    <a:cubicBezTo>
                      <a:pt x="38" y="54"/>
                      <a:pt x="48" y="54"/>
                      <a:pt x="50" y="54"/>
                    </a:cubicBezTo>
                    <a:cubicBezTo>
                      <a:pt x="56" y="52"/>
                      <a:pt x="68" y="47"/>
                      <a:pt x="72" y="43"/>
                    </a:cubicBezTo>
                    <a:cubicBezTo>
                      <a:pt x="66" y="43"/>
                      <a:pt x="63" y="43"/>
                      <a:pt x="61" y="43"/>
                    </a:cubicBezTo>
                    <a:cubicBezTo>
                      <a:pt x="60" y="43"/>
                      <a:pt x="56" y="40"/>
                      <a:pt x="54" y="39"/>
                    </a:cubicBezTo>
                    <a:cubicBezTo>
                      <a:pt x="53" y="39"/>
                      <a:pt x="52" y="39"/>
                      <a:pt x="51" y="39"/>
                    </a:cubicBezTo>
                    <a:cubicBezTo>
                      <a:pt x="47" y="41"/>
                      <a:pt x="47" y="51"/>
                      <a:pt x="38" y="51"/>
                    </a:cubicBezTo>
                    <a:cubicBezTo>
                      <a:pt x="31" y="51"/>
                      <a:pt x="26" y="48"/>
                      <a:pt x="23" y="44"/>
                    </a:cubicBezTo>
                    <a:cubicBezTo>
                      <a:pt x="25" y="43"/>
                      <a:pt x="26" y="43"/>
                      <a:pt x="27" y="43"/>
                    </a:cubicBezTo>
                    <a:cubicBezTo>
                      <a:pt x="19" y="39"/>
                      <a:pt x="13" y="35"/>
                      <a:pt x="15" y="28"/>
                    </a:cubicBezTo>
                    <a:cubicBezTo>
                      <a:pt x="13" y="28"/>
                      <a:pt x="12" y="26"/>
                      <a:pt x="11" y="26"/>
                    </a:cubicBezTo>
                    <a:cubicBezTo>
                      <a:pt x="8" y="26"/>
                      <a:pt x="3" y="19"/>
                      <a:pt x="0" y="16"/>
                    </a:cubicBezTo>
                    <a:cubicBezTo>
                      <a:pt x="2" y="14"/>
                      <a:pt x="11" y="5"/>
                      <a:pt x="16" y="5"/>
                    </a:cubicBezTo>
                    <a:cubicBezTo>
                      <a:pt x="23" y="5"/>
                      <a:pt x="27" y="5"/>
                      <a:pt x="38" y="7"/>
                    </a:cubicBezTo>
                    <a:cubicBezTo>
                      <a:pt x="35" y="10"/>
                      <a:pt x="34" y="11"/>
                      <a:pt x="32" y="13"/>
                    </a:cubicBezTo>
                    <a:cubicBezTo>
                      <a:pt x="37" y="17"/>
                      <a:pt x="41" y="17"/>
                      <a:pt x="44" y="20"/>
                    </a:cubicBezTo>
                    <a:cubicBezTo>
                      <a:pt x="42" y="19"/>
                      <a:pt x="41" y="17"/>
                      <a:pt x="41" y="14"/>
                    </a:cubicBezTo>
                    <a:cubicBezTo>
                      <a:pt x="41" y="10"/>
                      <a:pt x="45" y="7"/>
                      <a:pt x="49" y="7"/>
                    </a:cubicBezTo>
                    <a:cubicBezTo>
                      <a:pt x="60" y="7"/>
                      <a:pt x="57" y="22"/>
                      <a:pt x="68" y="26"/>
                    </a:cubicBezTo>
                    <a:cubicBezTo>
                      <a:pt x="66" y="19"/>
                      <a:pt x="63" y="15"/>
                      <a:pt x="63" y="7"/>
                    </a:cubicBezTo>
                    <a:cubicBezTo>
                      <a:pt x="63" y="0"/>
                      <a:pt x="66" y="0"/>
                      <a:pt x="72" y="0"/>
                    </a:cubicBezTo>
                    <a:cubicBezTo>
                      <a:pt x="78" y="0"/>
                      <a:pt x="90" y="4"/>
                      <a:pt x="90" y="9"/>
                    </a:cubicBezTo>
                    <a:cubicBezTo>
                      <a:pt x="90" y="12"/>
                      <a:pt x="88" y="15"/>
                      <a:pt x="88" y="18"/>
                    </a:cubicBezTo>
                    <a:cubicBezTo>
                      <a:pt x="92" y="16"/>
                      <a:pt x="93" y="12"/>
                      <a:pt x="96" y="12"/>
                    </a:cubicBezTo>
                    <a:cubicBezTo>
                      <a:pt x="103" y="12"/>
                      <a:pt x="102" y="19"/>
                      <a:pt x="102" y="23"/>
                    </a:cubicBezTo>
                    <a:cubicBezTo>
                      <a:pt x="103" y="23"/>
                      <a:pt x="105" y="23"/>
                      <a:pt x="106" y="23"/>
                    </a:cubicBezTo>
                    <a:cubicBezTo>
                      <a:pt x="113" y="23"/>
                      <a:pt x="137" y="36"/>
                      <a:pt x="141" y="41"/>
                    </a:cubicBezTo>
                    <a:cubicBezTo>
                      <a:pt x="140" y="42"/>
                      <a:pt x="138" y="42"/>
                      <a:pt x="137" y="42"/>
                    </a:cubicBezTo>
                    <a:cubicBezTo>
                      <a:pt x="140" y="43"/>
                      <a:pt x="142" y="42"/>
                      <a:pt x="145" y="42"/>
                    </a:cubicBezTo>
                    <a:cubicBezTo>
                      <a:pt x="146" y="44"/>
                      <a:pt x="146" y="47"/>
                      <a:pt x="145" y="49"/>
                    </a:cubicBezTo>
                    <a:cubicBezTo>
                      <a:pt x="151" y="49"/>
                      <a:pt x="154" y="49"/>
                      <a:pt x="159" y="49"/>
                    </a:cubicBezTo>
                    <a:cubicBezTo>
                      <a:pt x="159" y="62"/>
                      <a:pt x="172" y="59"/>
                      <a:pt x="176" y="64"/>
                    </a:cubicBezTo>
                    <a:cubicBezTo>
                      <a:pt x="164" y="68"/>
                      <a:pt x="159" y="76"/>
                      <a:pt x="148" y="7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11" name="îšḷidé"/>
              <p:cNvSpPr/>
              <p:nvPr/>
            </p:nvSpPr>
            <p:spPr bwMode="auto">
              <a:xfrm>
                <a:off x="9291909" y="2381172"/>
                <a:ext cx="142473" cy="52491"/>
              </a:xfrm>
              <a:custGeom>
                <a:avLst/>
                <a:gdLst/>
                <a:ahLst/>
                <a:cxnLst>
                  <a:cxn ang="0">
                    <a:pos x="114" y="19"/>
                  </a:cxn>
                  <a:cxn ang="0">
                    <a:pos x="69" y="41"/>
                  </a:cxn>
                  <a:cxn ang="0">
                    <a:pos x="54" y="34"/>
                  </a:cxn>
                  <a:cxn ang="0">
                    <a:pos x="28" y="34"/>
                  </a:cxn>
                  <a:cxn ang="0">
                    <a:pos x="23" y="26"/>
                  </a:cxn>
                  <a:cxn ang="0">
                    <a:pos x="32" y="26"/>
                  </a:cxn>
                  <a:cxn ang="0">
                    <a:pos x="43" y="24"/>
                  </a:cxn>
                  <a:cxn ang="0">
                    <a:pos x="22" y="23"/>
                  </a:cxn>
                  <a:cxn ang="0">
                    <a:pos x="6" y="18"/>
                  </a:cxn>
                  <a:cxn ang="0">
                    <a:pos x="0" y="7"/>
                  </a:cxn>
                  <a:cxn ang="0">
                    <a:pos x="6" y="7"/>
                  </a:cxn>
                  <a:cxn ang="0">
                    <a:pos x="15" y="8"/>
                  </a:cxn>
                  <a:cxn ang="0">
                    <a:pos x="15" y="6"/>
                  </a:cxn>
                  <a:cxn ang="0">
                    <a:pos x="23" y="6"/>
                  </a:cxn>
                  <a:cxn ang="0">
                    <a:pos x="21" y="2"/>
                  </a:cxn>
                  <a:cxn ang="0">
                    <a:pos x="33" y="2"/>
                  </a:cxn>
                  <a:cxn ang="0">
                    <a:pos x="51" y="11"/>
                  </a:cxn>
                  <a:cxn ang="0">
                    <a:pos x="62" y="0"/>
                  </a:cxn>
                  <a:cxn ang="0">
                    <a:pos x="67" y="0"/>
                  </a:cxn>
                  <a:cxn ang="0">
                    <a:pos x="67" y="12"/>
                  </a:cxn>
                  <a:cxn ang="0">
                    <a:pos x="80" y="7"/>
                  </a:cxn>
                  <a:cxn ang="0">
                    <a:pos x="95" y="7"/>
                  </a:cxn>
                  <a:cxn ang="0">
                    <a:pos x="114" y="19"/>
                  </a:cxn>
                </a:cxnLst>
                <a:rect l="0" t="0" r="r" b="b"/>
                <a:pathLst>
                  <a:path w="114" h="41">
                    <a:moveTo>
                      <a:pt x="114" y="19"/>
                    </a:moveTo>
                    <a:cubicBezTo>
                      <a:pt x="104" y="26"/>
                      <a:pt x="82" y="41"/>
                      <a:pt x="69" y="41"/>
                    </a:cubicBezTo>
                    <a:cubicBezTo>
                      <a:pt x="61" y="41"/>
                      <a:pt x="57" y="39"/>
                      <a:pt x="54" y="34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5" y="32"/>
                      <a:pt x="23" y="30"/>
                      <a:pt x="23" y="26"/>
                    </a:cubicBezTo>
                    <a:cubicBezTo>
                      <a:pt x="26" y="26"/>
                      <a:pt x="31" y="26"/>
                      <a:pt x="32" y="26"/>
                    </a:cubicBezTo>
                    <a:cubicBezTo>
                      <a:pt x="36" y="25"/>
                      <a:pt x="40" y="25"/>
                      <a:pt x="43" y="24"/>
                    </a:cubicBezTo>
                    <a:cubicBezTo>
                      <a:pt x="41" y="24"/>
                      <a:pt x="23" y="23"/>
                      <a:pt x="22" y="23"/>
                    </a:cubicBezTo>
                    <a:cubicBezTo>
                      <a:pt x="14" y="23"/>
                      <a:pt x="6" y="28"/>
                      <a:pt x="6" y="18"/>
                    </a:cubicBezTo>
                    <a:cubicBezTo>
                      <a:pt x="3" y="15"/>
                      <a:pt x="0" y="12"/>
                      <a:pt x="0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9" y="9"/>
                      <a:pt x="13" y="10"/>
                      <a:pt x="15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6" y="4"/>
                      <a:pt x="48" y="11"/>
                      <a:pt x="51" y="11"/>
                    </a:cubicBezTo>
                    <a:cubicBezTo>
                      <a:pt x="56" y="11"/>
                      <a:pt x="59" y="2"/>
                      <a:pt x="62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6"/>
                      <a:pt x="66" y="8"/>
                      <a:pt x="67" y="12"/>
                    </a:cubicBezTo>
                    <a:cubicBezTo>
                      <a:pt x="71" y="12"/>
                      <a:pt x="73" y="7"/>
                      <a:pt x="80" y="7"/>
                    </a:cubicBezTo>
                    <a:cubicBezTo>
                      <a:pt x="91" y="7"/>
                      <a:pt x="88" y="7"/>
                      <a:pt x="95" y="7"/>
                    </a:cubicBezTo>
                    <a:cubicBezTo>
                      <a:pt x="103" y="7"/>
                      <a:pt x="112" y="14"/>
                      <a:pt x="114" y="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12" name="iŝ1iḑè"/>
              <p:cNvSpPr/>
              <p:nvPr/>
            </p:nvSpPr>
            <p:spPr bwMode="auto">
              <a:xfrm>
                <a:off x="8853993" y="3092039"/>
                <a:ext cx="68987" cy="82485"/>
              </a:xfrm>
              <a:custGeom>
                <a:avLst/>
                <a:gdLst/>
                <a:ahLst/>
                <a:cxnLst>
                  <a:cxn ang="0">
                    <a:pos x="9" y="19"/>
                  </a:cxn>
                  <a:cxn ang="0">
                    <a:pos x="22" y="14"/>
                  </a:cxn>
                  <a:cxn ang="0">
                    <a:pos x="19" y="8"/>
                  </a:cxn>
                  <a:cxn ang="0">
                    <a:pos x="32" y="0"/>
                  </a:cxn>
                  <a:cxn ang="0">
                    <a:pos x="40" y="0"/>
                  </a:cxn>
                  <a:cxn ang="0">
                    <a:pos x="55" y="18"/>
                  </a:cxn>
                  <a:cxn ang="0">
                    <a:pos x="47" y="24"/>
                  </a:cxn>
                  <a:cxn ang="0">
                    <a:pos x="47" y="39"/>
                  </a:cxn>
                  <a:cxn ang="0">
                    <a:pos x="47" y="52"/>
                  </a:cxn>
                  <a:cxn ang="0">
                    <a:pos x="35" y="54"/>
                  </a:cxn>
                  <a:cxn ang="0">
                    <a:pos x="19" y="64"/>
                  </a:cxn>
                  <a:cxn ang="0">
                    <a:pos x="11" y="65"/>
                  </a:cxn>
                  <a:cxn ang="0">
                    <a:pos x="0" y="55"/>
                  </a:cxn>
                  <a:cxn ang="0">
                    <a:pos x="13" y="33"/>
                  </a:cxn>
                  <a:cxn ang="0">
                    <a:pos x="4" y="23"/>
                  </a:cxn>
                  <a:cxn ang="0">
                    <a:pos x="9" y="19"/>
                  </a:cxn>
                </a:cxnLst>
                <a:rect l="0" t="0" r="r" b="b"/>
                <a:pathLst>
                  <a:path w="55" h="65">
                    <a:moveTo>
                      <a:pt x="9" y="19"/>
                    </a:moveTo>
                    <a:cubicBezTo>
                      <a:pt x="12" y="19"/>
                      <a:pt x="19" y="16"/>
                      <a:pt x="22" y="14"/>
                    </a:cubicBezTo>
                    <a:cubicBezTo>
                      <a:pt x="20" y="11"/>
                      <a:pt x="19" y="10"/>
                      <a:pt x="19" y="8"/>
                    </a:cubicBezTo>
                    <a:cubicBezTo>
                      <a:pt x="19" y="5"/>
                      <a:pt x="28" y="0"/>
                      <a:pt x="32" y="0"/>
                    </a:cubicBezTo>
                    <a:cubicBezTo>
                      <a:pt x="35" y="0"/>
                      <a:pt x="37" y="0"/>
                      <a:pt x="40" y="0"/>
                    </a:cubicBezTo>
                    <a:cubicBezTo>
                      <a:pt x="50" y="0"/>
                      <a:pt x="55" y="10"/>
                      <a:pt x="55" y="18"/>
                    </a:cubicBezTo>
                    <a:cubicBezTo>
                      <a:pt x="55" y="21"/>
                      <a:pt x="47" y="21"/>
                      <a:pt x="47" y="24"/>
                    </a:cubicBezTo>
                    <a:cubicBezTo>
                      <a:pt x="47" y="27"/>
                      <a:pt x="47" y="39"/>
                      <a:pt x="47" y="39"/>
                    </a:cubicBezTo>
                    <a:cubicBezTo>
                      <a:pt x="47" y="43"/>
                      <a:pt x="50" y="48"/>
                      <a:pt x="47" y="52"/>
                    </a:cubicBezTo>
                    <a:cubicBezTo>
                      <a:pt x="44" y="54"/>
                      <a:pt x="40" y="54"/>
                      <a:pt x="35" y="54"/>
                    </a:cubicBezTo>
                    <a:cubicBezTo>
                      <a:pt x="28" y="54"/>
                      <a:pt x="23" y="61"/>
                      <a:pt x="19" y="64"/>
                    </a:cubicBezTo>
                    <a:cubicBezTo>
                      <a:pt x="17" y="65"/>
                      <a:pt x="13" y="65"/>
                      <a:pt x="11" y="65"/>
                    </a:cubicBezTo>
                    <a:cubicBezTo>
                      <a:pt x="6" y="65"/>
                      <a:pt x="0" y="60"/>
                      <a:pt x="0" y="55"/>
                    </a:cubicBezTo>
                    <a:cubicBezTo>
                      <a:pt x="0" y="44"/>
                      <a:pt x="11" y="43"/>
                      <a:pt x="13" y="33"/>
                    </a:cubicBezTo>
                    <a:cubicBezTo>
                      <a:pt x="8" y="30"/>
                      <a:pt x="4" y="28"/>
                      <a:pt x="4" y="23"/>
                    </a:cubicBezTo>
                    <a:cubicBezTo>
                      <a:pt x="4" y="18"/>
                      <a:pt x="8" y="19"/>
                      <a:pt x="9" y="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13" name="íŝ1îde"/>
              <p:cNvSpPr/>
              <p:nvPr/>
            </p:nvSpPr>
            <p:spPr bwMode="auto">
              <a:xfrm>
                <a:off x="8907983" y="3014054"/>
                <a:ext cx="131975" cy="191964"/>
              </a:xfrm>
              <a:custGeom>
                <a:avLst/>
                <a:gdLst/>
                <a:ahLst/>
                <a:cxnLst>
                  <a:cxn ang="0">
                    <a:pos x="96" y="102"/>
                  </a:cxn>
                  <a:cxn ang="0">
                    <a:pos x="91" y="128"/>
                  </a:cxn>
                  <a:cxn ang="0">
                    <a:pos x="100" y="133"/>
                  </a:cxn>
                  <a:cxn ang="0">
                    <a:pos x="70" y="139"/>
                  </a:cxn>
                  <a:cxn ang="0">
                    <a:pos x="39" y="141"/>
                  </a:cxn>
                  <a:cxn ang="0">
                    <a:pos x="26" y="148"/>
                  </a:cxn>
                  <a:cxn ang="0">
                    <a:pos x="16" y="152"/>
                  </a:cxn>
                  <a:cxn ang="0">
                    <a:pos x="32" y="133"/>
                  </a:cxn>
                  <a:cxn ang="0">
                    <a:pos x="46" y="124"/>
                  </a:cxn>
                  <a:cxn ang="0">
                    <a:pos x="26" y="123"/>
                  </a:cxn>
                  <a:cxn ang="0">
                    <a:pos x="19" y="123"/>
                  </a:cxn>
                  <a:cxn ang="0">
                    <a:pos x="28" y="96"/>
                  </a:cxn>
                  <a:cxn ang="0">
                    <a:pos x="48" y="81"/>
                  </a:cxn>
                  <a:cxn ang="0">
                    <a:pos x="40" y="70"/>
                  </a:cxn>
                  <a:cxn ang="0">
                    <a:pos x="26" y="72"/>
                  </a:cxn>
                  <a:cxn ang="0">
                    <a:pos x="23" y="59"/>
                  </a:cxn>
                  <a:cxn ang="0">
                    <a:pos x="16" y="49"/>
                  </a:cxn>
                  <a:cxn ang="0">
                    <a:pos x="12" y="55"/>
                  </a:cxn>
                  <a:cxn ang="0">
                    <a:pos x="14" y="45"/>
                  </a:cxn>
                  <a:cxn ang="0">
                    <a:pos x="8" y="38"/>
                  </a:cxn>
                  <a:cxn ang="0">
                    <a:pos x="11" y="29"/>
                  </a:cxn>
                  <a:cxn ang="0">
                    <a:pos x="8" y="20"/>
                  </a:cxn>
                  <a:cxn ang="0">
                    <a:pos x="12" y="21"/>
                  </a:cxn>
                  <a:cxn ang="0">
                    <a:pos x="16" y="14"/>
                  </a:cxn>
                  <a:cxn ang="0">
                    <a:pos x="25" y="0"/>
                  </a:cxn>
                  <a:cxn ang="0">
                    <a:pos x="42" y="4"/>
                  </a:cxn>
                  <a:cxn ang="0">
                    <a:pos x="33" y="19"/>
                  </a:cxn>
                  <a:cxn ang="0">
                    <a:pos x="47" y="46"/>
                  </a:cxn>
                  <a:cxn ang="0">
                    <a:pos x="53" y="50"/>
                  </a:cxn>
                  <a:cxn ang="0">
                    <a:pos x="84" y="89"/>
                  </a:cxn>
                  <a:cxn ang="0">
                    <a:pos x="87" y="102"/>
                  </a:cxn>
                  <a:cxn ang="0">
                    <a:pos x="92" y="102"/>
                  </a:cxn>
                </a:cxnLst>
                <a:rect l="0" t="0" r="r" b="b"/>
                <a:pathLst>
                  <a:path w="105" h="152">
                    <a:moveTo>
                      <a:pt x="90" y="103"/>
                    </a:moveTo>
                    <a:cubicBezTo>
                      <a:pt x="93" y="101"/>
                      <a:pt x="92" y="102"/>
                      <a:pt x="96" y="102"/>
                    </a:cubicBezTo>
                    <a:cubicBezTo>
                      <a:pt x="101" y="102"/>
                      <a:pt x="105" y="106"/>
                      <a:pt x="105" y="110"/>
                    </a:cubicBezTo>
                    <a:cubicBezTo>
                      <a:pt x="105" y="118"/>
                      <a:pt x="94" y="122"/>
                      <a:pt x="91" y="128"/>
                    </a:cubicBezTo>
                    <a:cubicBezTo>
                      <a:pt x="95" y="129"/>
                      <a:pt x="97" y="130"/>
                      <a:pt x="100" y="130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96" y="137"/>
                      <a:pt x="93" y="139"/>
                      <a:pt x="87" y="139"/>
                    </a:cubicBezTo>
                    <a:cubicBezTo>
                      <a:pt x="82" y="139"/>
                      <a:pt x="72" y="139"/>
                      <a:pt x="70" y="139"/>
                    </a:cubicBezTo>
                    <a:cubicBezTo>
                      <a:pt x="65" y="139"/>
                      <a:pt x="53" y="143"/>
                      <a:pt x="47" y="143"/>
                    </a:cubicBezTo>
                    <a:cubicBezTo>
                      <a:pt x="44" y="143"/>
                      <a:pt x="42" y="141"/>
                      <a:pt x="39" y="141"/>
                    </a:cubicBezTo>
                    <a:cubicBezTo>
                      <a:pt x="34" y="141"/>
                      <a:pt x="32" y="144"/>
                      <a:pt x="32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3" y="148"/>
                      <a:pt x="21" y="150"/>
                      <a:pt x="19" y="152"/>
                    </a:cubicBezTo>
                    <a:cubicBezTo>
                      <a:pt x="16" y="152"/>
                      <a:pt x="16" y="152"/>
                      <a:pt x="16" y="152"/>
                    </a:cubicBezTo>
                    <a:cubicBezTo>
                      <a:pt x="16" y="149"/>
                      <a:pt x="16" y="149"/>
                      <a:pt x="16" y="149"/>
                    </a:cubicBezTo>
                    <a:cubicBezTo>
                      <a:pt x="17" y="147"/>
                      <a:pt x="30" y="133"/>
                      <a:pt x="32" y="133"/>
                    </a:cubicBezTo>
                    <a:cubicBezTo>
                      <a:pt x="38" y="131"/>
                      <a:pt x="47" y="133"/>
                      <a:pt x="47" y="127"/>
                    </a:cubicBezTo>
                    <a:cubicBezTo>
                      <a:pt x="47" y="126"/>
                      <a:pt x="46" y="125"/>
                      <a:pt x="46" y="124"/>
                    </a:cubicBezTo>
                    <a:cubicBezTo>
                      <a:pt x="44" y="126"/>
                      <a:pt x="41" y="128"/>
                      <a:pt x="38" y="128"/>
                    </a:cubicBezTo>
                    <a:cubicBezTo>
                      <a:pt x="32" y="128"/>
                      <a:pt x="30" y="123"/>
                      <a:pt x="26" y="123"/>
                    </a:cubicBezTo>
                    <a:cubicBezTo>
                      <a:pt x="23" y="123"/>
                      <a:pt x="23" y="125"/>
                      <a:pt x="21" y="125"/>
                    </a:cubicBezTo>
                    <a:cubicBezTo>
                      <a:pt x="20" y="125"/>
                      <a:pt x="19" y="124"/>
                      <a:pt x="19" y="123"/>
                    </a:cubicBezTo>
                    <a:cubicBezTo>
                      <a:pt x="19" y="116"/>
                      <a:pt x="31" y="116"/>
                      <a:pt x="31" y="109"/>
                    </a:cubicBezTo>
                    <a:cubicBezTo>
                      <a:pt x="31" y="103"/>
                      <a:pt x="28" y="101"/>
                      <a:pt x="28" y="96"/>
                    </a:cubicBezTo>
                    <a:cubicBezTo>
                      <a:pt x="36" y="96"/>
                      <a:pt x="45" y="92"/>
                      <a:pt x="48" y="88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3" y="82"/>
                      <a:pt x="37" y="81"/>
                      <a:pt x="37" y="77"/>
                    </a:cubicBezTo>
                    <a:cubicBezTo>
                      <a:pt x="37" y="73"/>
                      <a:pt x="39" y="72"/>
                      <a:pt x="40" y="70"/>
                    </a:cubicBezTo>
                    <a:cubicBezTo>
                      <a:pt x="39" y="70"/>
                      <a:pt x="38" y="70"/>
                      <a:pt x="36" y="70"/>
                    </a:cubicBezTo>
                    <a:cubicBezTo>
                      <a:pt x="32" y="70"/>
                      <a:pt x="30" y="72"/>
                      <a:pt x="26" y="72"/>
                    </a:cubicBezTo>
                    <a:cubicBezTo>
                      <a:pt x="22" y="72"/>
                      <a:pt x="19" y="72"/>
                      <a:pt x="19" y="69"/>
                    </a:cubicBezTo>
                    <a:cubicBezTo>
                      <a:pt x="19" y="65"/>
                      <a:pt x="23" y="63"/>
                      <a:pt x="23" y="59"/>
                    </a:cubicBezTo>
                    <a:cubicBezTo>
                      <a:pt x="23" y="55"/>
                      <a:pt x="22" y="55"/>
                      <a:pt x="23" y="51"/>
                    </a:cubicBezTo>
                    <a:cubicBezTo>
                      <a:pt x="20" y="51"/>
                      <a:pt x="17" y="50"/>
                      <a:pt x="16" y="49"/>
                    </a:cubicBezTo>
                    <a:cubicBezTo>
                      <a:pt x="14" y="52"/>
                      <a:pt x="15" y="54"/>
                      <a:pt x="16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2"/>
                      <a:pt x="12" y="51"/>
                      <a:pt x="12" y="48"/>
                    </a:cubicBezTo>
                    <a:cubicBezTo>
                      <a:pt x="12" y="47"/>
                      <a:pt x="13" y="46"/>
                      <a:pt x="14" y="45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2" y="41"/>
                      <a:pt x="8" y="40"/>
                      <a:pt x="8" y="38"/>
                    </a:cubicBezTo>
                    <a:cubicBezTo>
                      <a:pt x="8" y="36"/>
                      <a:pt x="11" y="32"/>
                      <a:pt x="11" y="32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4" y="27"/>
                      <a:pt x="0" y="26"/>
                      <a:pt x="0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3"/>
                      <a:pt x="10" y="24"/>
                      <a:pt x="11" y="24"/>
                    </a:cubicBezTo>
                    <a:cubicBezTo>
                      <a:pt x="12" y="24"/>
                      <a:pt x="12" y="22"/>
                      <a:pt x="12" y="21"/>
                    </a:cubicBezTo>
                    <a:cubicBezTo>
                      <a:pt x="12" y="21"/>
                      <a:pt x="10" y="20"/>
                      <a:pt x="10" y="19"/>
                    </a:cubicBezTo>
                    <a:cubicBezTo>
                      <a:pt x="10" y="15"/>
                      <a:pt x="13" y="14"/>
                      <a:pt x="16" y="14"/>
                    </a:cubicBezTo>
                    <a:cubicBezTo>
                      <a:pt x="16" y="10"/>
                      <a:pt x="18" y="8"/>
                      <a:pt x="18" y="6"/>
                    </a:cubicBezTo>
                    <a:cubicBezTo>
                      <a:pt x="18" y="4"/>
                      <a:pt x="23" y="0"/>
                      <a:pt x="25" y="0"/>
                    </a:cubicBezTo>
                    <a:cubicBezTo>
                      <a:pt x="30" y="0"/>
                      <a:pt x="35" y="0"/>
                      <a:pt x="38" y="0"/>
                    </a:cubicBezTo>
                    <a:cubicBezTo>
                      <a:pt x="40" y="0"/>
                      <a:pt x="42" y="3"/>
                      <a:pt x="42" y="4"/>
                    </a:cubicBezTo>
                    <a:cubicBezTo>
                      <a:pt x="42" y="10"/>
                      <a:pt x="33" y="10"/>
                      <a:pt x="31" y="16"/>
                    </a:cubicBezTo>
                    <a:cubicBezTo>
                      <a:pt x="31" y="17"/>
                      <a:pt x="32" y="18"/>
                      <a:pt x="33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60" y="32"/>
                      <a:pt x="47" y="37"/>
                      <a:pt x="47" y="46"/>
                    </a:cubicBezTo>
                    <a:cubicBezTo>
                      <a:pt x="45" y="47"/>
                      <a:pt x="44" y="48"/>
                      <a:pt x="43" y="50"/>
                    </a:cubicBezTo>
                    <a:cubicBezTo>
                      <a:pt x="48" y="51"/>
                      <a:pt x="50" y="49"/>
                      <a:pt x="53" y="50"/>
                    </a:cubicBezTo>
                    <a:cubicBezTo>
                      <a:pt x="62" y="53"/>
                      <a:pt x="60" y="63"/>
                      <a:pt x="66" y="69"/>
                    </a:cubicBezTo>
                    <a:cubicBezTo>
                      <a:pt x="73" y="76"/>
                      <a:pt x="84" y="79"/>
                      <a:pt x="84" y="89"/>
                    </a:cubicBezTo>
                    <a:cubicBezTo>
                      <a:pt x="84" y="93"/>
                      <a:pt x="89" y="95"/>
                      <a:pt x="89" y="99"/>
                    </a:cubicBezTo>
                    <a:cubicBezTo>
                      <a:pt x="89" y="100"/>
                      <a:pt x="88" y="101"/>
                      <a:pt x="87" y="102"/>
                    </a:cubicBezTo>
                    <a:cubicBezTo>
                      <a:pt x="87" y="105"/>
                      <a:pt x="87" y="105"/>
                      <a:pt x="87" y="105"/>
                    </a:cubicBezTo>
                    <a:cubicBezTo>
                      <a:pt x="90" y="104"/>
                      <a:pt x="90" y="103"/>
                      <a:pt x="92" y="102"/>
                    </a:cubicBezTo>
                    <a:lnTo>
                      <a:pt x="90" y="10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14" name="işļîḑê"/>
              <p:cNvSpPr/>
              <p:nvPr/>
            </p:nvSpPr>
            <p:spPr bwMode="auto">
              <a:xfrm>
                <a:off x="9206426" y="3433975"/>
                <a:ext cx="43492" cy="2849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8"/>
                  </a:cxn>
                  <a:cxn ang="0">
                    <a:pos x="7" y="10"/>
                  </a:cxn>
                  <a:cxn ang="0">
                    <a:pos x="27" y="21"/>
                  </a:cxn>
                  <a:cxn ang="0">
                    <a:pos x="30" y="23"/>
                  </a:cxn>
                  <a:cxn ang="0">
                    <a:pos x="33" y="20"/>
                  </a:cxn>
                  <a:cxn ang="0">
                    <a:pos x="31" y="13"/>
                  </a:cxn>
                  <a:cxn ang="0">
                    <a:pos x="33" y="8"/>
                  </a:cxn>
                  <a:cxn ang="0">
                    <a:pos x="35" y="3"/>
                  </a:cxn>
                  <a:cxn ang="0">
                    <a:pos x="20" y="6"/>
                  </a:cxn>
                  <a:cxn ang="0">
                    <a:pos x="0" y="5"/>
                  </a:cxn>
                </a:cxnLst>
                <a:rect l="0" t="0" r="r" b="b"/>
                <a:pathLst>
                  <a:path w="35" h="23">
                    <a:moveTo>
                      <a:pt x="0" y="5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2" y="10"/>
                      <a:pt x="5" y="10"/>
                      <a:pt x="7" y="10"/>
                    </a:cubicBezTo>
                    <a:cubicBezTo>
                      <a:pt x="14" y="12"/>
                      <a:pt x="19" y="20"/>
                      <a:pt x="27" y="21"/>
                    </a:cubicBezTo>
                    <a:cubicBezTo>
                      <a:pt x="27" y="23"/>
                      <a:pt x="29" y="23"/>
                      <a:pt x="30" y="23"/>
                    </a:cubicBezTo>
                    <a:cubicBezTo>
                      <a:pt x="32" y="23"/>
                      <a:pt x="33" y="21"/>
                      <a:pt x="33" y="20"/>
                    </a:cubicBezTo>
                    <a:cubicBezTo>
                      <a:pt x="33" y="17"/>
                      <a:pt x="31" y="16"/>
                      <a:pt x="31" y="13"/>
                    </a:cubicBezTo>
                    <a:cubicBezTo>
                      <a:pt x="31" y="11"/>
                      <a:pt x="33" y="8"/>
                      <a:pt x="33" y="8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28" y="2"/>
                      <a:pt x="25" y="6"/>
                      <a:pt x="20" y="6"/>
                    </a:cubicBezTo>
                    <a:cubicBezTo>
                      <a:pt x="14" y="6"/>
                      <a:pt x="10" y="0"/>
                      <a:pt x="0" y="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15" name="ïs1ídè"/>
              <p:cNvSpPr/>
              <p:nvPr/>
            </p:nvSpPr>
            <p:spPr bwMode="auto">
              <a:xfrm>
                <a:off x="9144937" y="3346992"/>
                <a:ext cx="14997" cy="28495"/>
              </a:xfrm>
              <a:custGeom>
                <a:avLst/>
                <a:gdLst/>
                <a:ahLst/>
                <a:cxnLst>
                  <a:cxn ang="0">
                    <a:pos x="3" y="5"/>
                  </a:cxn>
                  <a:cxn ang="0">
                    <a:pos x="10" y="0"/>
                  </a:cxn>
                  <a:cxn ang="0">
                    <a:pos x="12" y="5"/>
                  </a:cxn>
                  <a:cxn ang="0">
                    <a:pos x="8" y="23"/>
                  </a:cxn>
                  <a:cxn ang="0">
                    <a:pos x="0" y="6"/>
                  </a:cxn>
                  <a:cxn ang="0">
                    <a:pos x="3" y="5"/>
                  </a:cxn>
                </a:cxnLst>
                <a:rect l="0" t="0" r="r" b="b"/>
                <a:pathLst>
                  <a:path w="12" h="23">
                    <a:moveTo>
                      <a:pt x="3" y="5"/>
                    </a:moveTo>
                    <a:cubicBezTo>
                      <a:pt x="6" y="5"/>
                      <a:pt x="8" y="1"/>
                      <a:pt x="10" y="0"/>
                    </a:cubicBezTo>
                    <a:cubicBezTo>
                      <a:pt x="10" y="3"/>
                      <a:pt x="11" y="5"/>
                      <a:pt x="12" y="5"/>
                    </a:cubicBezTo>
                    <a:cubicBezTo>
                      <a:pt x="11" y="11"/>
                      <a:pt x="10" y="20"/>
                      <a:pt x="8" y="23"/>
                    </a:cubicBezTo>
                    <a:cubicBezTo>
                      <a:pt x="4" y="22"/>
                      <a:pt x="2" y="9"/>
                      <a:pt x="0" y="6"/>
                    </a:cubicBezTo>
                    <a:cubicBezTo>
                      <a:pt x="1" y="6"/>
                      <a:pt x="2" y="5"/>
                      <a:pt x="3" y="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16" name="îṩḻíďé"/>
              <p:cNvSpPr/>
              <p:nvPr/>
            </p:nvSpPr>
            <p:spPr bwMode="auto">
              <a:xfrm>
                <a:off x="9141938" y="3378486"/>
                <a:ext cx="23995" cy="41992"/>
              </a:xfrm>
              <a:custGeom>
                <a:avLst/>
                <a:gdLst/>
                <a:ahLst/>
                <a:cxnLst>
                  <a:cxn ang="0">
                    <a:pos x="5" y="15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15" y="3"/>
                  </a:cxn>
                  <a:cxn ang="0">
                    <a:pos x="18" y="21"/>
                  </a:cxn>
                  <a:cxn ang="0">
                    <a:pos x="6" y="33"/>
                  </a:cxn>
                  <a:cxn ang="0">
                    <a:pos x="2" y="24"/>
                  </a:cxn>
                  <a:cxn ang="0">
                    <a:pos x="5" y="15"/>
                  </a:cxn>
                </a:cxnLst>
                <a:rect l="0" t="0" r="r" b="b"/>
                <a:pathLst>
                  <a:path w="19" h="33">
                    <a:moveTo>
                      <a:pt x="5" y="15"/>
                    </a:moveTo>
                    <a:cubicBezTo>
                      <a:pt x="5" y="12"/>
                      <a:pt x="1" y="9"/>
                      <a:pt x="0" y="6"/>
                    </a:cubicBezTo>
                    <a:cubicBezTo>
                      <a:pt x="5" y="4"/>
                      <a:pt x="5" y="0"/>
                      <a:pt x="9" y="0"/>
                    </a:cubicBezTo>
                    <a:cubicBezTo>
                      <a:pt x="13" y="0"/>
                      <a:pt x="14" y="3"/>
                      <a:pt x="15" y="3"/>
                    </a:cubicBezTo>
                    <a:cubicBezTo>
                      <a:pt x="19" y="10"/>
                      <a:pt x="18" y="14"/>
                      <a:pt x="18" y="21"/>
                    </a:cubicBezTo>
                    <a:cubicBezTo>
                      <a:pt x="18" y="27"/>
                      <a:pt x="10" y="33"/>
                      <a:pt x="6" y="33"/>
                    </a:cubicBezTo>
                    <a:cubicBezTo>
                      <a:pt x="2" y="33"/>
                      <a:pt x="2" y="27"/>
                      <a:pt x="2" y="24"/>
                    </a:cubicBezTo>
                    <a:cubicBezTo>
                      <a:pt x="2" y="20"/>
                      <a:pt x="5" y="18"/>
                      <a:pt x="5" y="1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17" name="îslîḍe"/>
              <p:cNvSpPr/>
              <p:nvPr/>
            </p:nvSpPr>
            <p:spPr bwMode="auto">
              <a:xfrm>
                <a:off x="9051955" y="3403981"/>
                <a:ext cx="11998" cy="8998"/>
              </a:xfrm>
              <a:custGeom>
                <a:avLst/>
                <a:gdLst/>
                <a:ahLst/>
                <a:cxnLst>
                  <a:cxn ang="0">
                    <a:pos x="9" y="5"/>
                  </a:cxn>
                  <a:cxn ang="0">
                    <a:pos x="6" y="7"/>
                  </a:cxn>
                  <a:cxn ang="0">
                    <a:pos x="0" y="3"/>
                  </a:cxn>
                  <a:cxn ang="0">
                    <a:pos x="7" y="0"/>
                  </a:cxn>
                  <a:cxn ang="0">
                    <a:pos x="9" y="5"/>
                  </a:cxn>
                </a:cxnLst>
                <a:rect l="0" t="0" r="r" b="b"/>
                <a:pathLst>
                  <a:path w="9" h="7">
                    <a:moveTo>
                      <a:pt x="9" y="5"/>
                    </a:moveTo>
                    <a:cubicBezTo>
                      <a:pt x="9" y="6"/>
                      <a:pt x="7" y="7"/>
                      <a:pt x="6" y="7"/>
                    </a:cubicBezTo>
                    <a:cubicBezTo>
                      <a:pt x="4" y="7"/>
                      <a:pt x="1" y="3"/>
                      <a:pt x="0" y="3"/>
                    </a:cubicBezTo>
                    <a:cubicBezTo>
                      <a:pt x="3" y="2"/>
                      <a:pt x="5" y="0"/>
                      <a:pt x="7" y="0"/>
                    </a:cubicBezTo>
                    <a:cubicBezTo>
                      <a:pt x="7" y="1"/>
                      <a:pt x="9" y="3"/>
                      <a:pt x="9" y="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18" name="isľîḓe"/>
              <p:cNvSpPr/>
              <p:nvPr/>
            </p:nvSpPr>
            <p:spPr bwMode="auto">
              <a:xfrm>
                <a:off x="9167433" y="3084541"/>
                <a:ext cx="14997" cy="17997"/>
              </a:xfrm>
              <a:custGeom>
                <a:avLst/>
                <a:gdLst/>
                <a:ahLst/>
                <a:cxnLst>
                  <a:cxn ang="0">
                    <a:pos x="11" y="10"/>
                  </a:cxn>
                  <a:cxn ang="0">
                    <a:pos x="0" y="5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12" y="9"/>
                  </a:cxn>
                  <a:cxn ang="0">
                    <a:pos x="11" y="14"/>
                  </a:cxn>
                  <a:cxn ang="0">
                    <a:pos x="11" y="10"/>
                  </a:cxn>
                </a:cxnLst>
                <a:rect l="0" t="0" r="r" b="b"/>
                <a:pathLst>
                  <a:path w="12" h="14">
                    <a:moveTo>
                      <a:pt x="11" y="10"/>
                    </a:moveTo>
                    <a:cubicBezTo>
                      <a:pt x="5" y="10"/>
                      <a:pt x="0" y="9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6"/>
                      <a:pt x="12" y="5"/>
                      <a:pt x="12" y="9"/>
                    </a:cubicBezTo>
                    <a:cubicBezTo>
                      <a:pt x="12" y="13"/>
                      <a:pt x="11" y="12"/>
                      <a:pt x="11" y="14"/>
                    </a:cubicBezTo>
                    <a:cubicBezTo>
                      <a:pt x="11" y="13"/>
                      <a:pt x="11" y="12"/>
                      <a:pt x="11" y="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19" name="íślíḑê"/>
              <p:cNvSpPr/>
              <p:nvPr/>
            </p:nvSpPr>
            <p:spPr bwMode="auto">
              <a:xfrm>
                <a:off x="9293409" y="3027552"/>
                <a:ext cx="14997" cy="22496"/>
              </a:xfrm>
              <a:custGeom>
                <a:avLst/>
                <a:gdLst/>
                <a:ahLst/>
                <a:cxnLst>
                  <a:cxn ang="0">
                    <a:pos x="8" y="6"/>
                  </a:cxn>
                  <a:cxn ang="0">
                    <a:pos x="1" y="17"/>
                  </a:cxn>
                  <a:cxn ang="0">
                    <a:pos x="1" y="11"/>
                  </a:cxn>
                  <a:cxn ang="0">
                    <a:pos x="11" y="0"/>
                  </a:cxn>
                  <a:cxn ang="0">
                    <a:pos x="8" y="6"/>
                  </a:cxn>
                </a:cxnLst>
                <a:rect l="0" t="0" r="r" b="b"/>
                <a:pathLst>
                  <a:path w="11" h="17">
                    <a:moveTo>
                      <a:pt x="8" y="6"/>
                    </a:moveTo>
                    <a:cubicBezTo>
                      <a:pt x="8" y="11"/>
                      <a:pt x="4" y="13"/>
                      <a:pt x="1" y="17"/>
                    </a:cubicBezTo>
                    <a:cubicBezTo>
                      <a:pt x="0" y="15"/>
                      <a:pt x="1" y="14"/>
                      <a:pt x="1" y="11"/>
                    </a:cubicBezTo>
                    <a:cubicBezTo>
                      <a:pt x="1" y="9"/>
                      <a:pt x="3" y="1"/>
                      <a:pt x="11" y="0"/>
                    </a:cubicBezTo>
                    <a:cubicBezTo>
                      <a:pt x="10" y="2"/>
                      <a:pt x="8" y="4"/>
                      <a:pt x="8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20" name="íSlîde"/>
              <p:cNvSpPr/>
              <p:nvPr/>
            </p:nvSpPr>
            <p:spPr bwMode="auto">
              <a:xfrm>
                <a:off x="9351898" y="3000557"/>
                <a:ext cx="19497" cy="25496"/>
              </a:xfrm>
              <a:custGeom>
                <a:avLst/>
                <a:gdLst/>
                <a:ahLst/>
                <a:cxnLst>
                  <a:cxn ang="0">
                    <a:pos x="12" y="10"/>
                  </a:cxn>
                  <a:cxn ang="0">
                    <a:pos x="12" y="16"/>
                  </a:cxn>
                  <a:cxn ang="0">
                    <a:pos x="5" y="20"/>
                  </a:cxn>
                  <a:cxn ang="0">
                    <a:pos x="0" y="13"/>
                  </a:cxn>
                  <a:cxn ang="0">
                    <a:pos x="10" y="10"/>
                  </a:cxn>
                  <a:cxn ang="0">
                    <a:pos x="7" y="5"/>
                  </a:cxn>
                  <a:cxn ang="0">
                    <a:pos x="11" y="0"/>
                  </a:cxn>
                  <a:cxn ang="0">
                    <a:pos x="16" y="5"/>
                  </a:cxn>
                  <a:cxn ang="0">
                    <a:pos x="12" y="10"/>
                  </a:cxn>
                </a:cxnLst>
                <a:rect l="0" t="0" r="r" b="b"/>
                <a:pathLst>
                  <a:path w="16" h="20">
                    <a:moveTo>
                      <a:pt x="12" y="10"/>
                    </a:moveTo>
                    <a:cubicBezTo>
                      <a:pt x="12" y="12"/>
                      <a:pt x="12" y="14"/>
                      <a:pt x="12" y="16"/>
                    </a:cubicBezTo>
                    <a:cubicBezTo>
                      <a:pt x="12" y="17"/>
                      <a:pt x="6" y="20"/>
                      <a:pt x="5" y="20"/>
                    </a:cubicBezTo>
                    <a:cubicBezTo>
                      <a:pt x="1" y="20"/>
                      <a:pt x="0" y="16"/>
                      <a:pt x="0" y="13"/>
                    </a:cubicBezTo>
                    <a:cubicBezTo>
                      <a:pt x="4" y="13"/>
                      <a:pt x="6" y="10"/>
                      <a:pt x="10" y="10"/>
                    </a:cubicBezTo>
                    <a:cubicBezTo>
                      <a:pt x="9" y="8"/>
                      <a:pt x="7" y="7"/>
                      <a:pt x="7" y="5"/>
                    </a:cubicBezTo>
                    <a:cubicBezTo>
                      <a:pt x="7" y="2"/>
                      <a:pt x="11" y="0"/>
                      <a:pt x="11" y="0"/>
                    </a:cubicBezTo>
                    <a:cubicBezTo>
                      <a:pt x="13" y="3"/>
                      <a:pt x="14" y="4"/>
                      <a:pt x="16" y="5"/>
                    </a:cubicBezTo>
                    <a:cubicBezTo>
                      <a:pt x="15" y="7"/>
                      <a:pt x="13" y="10"/>
                      <a:pt x="12" y="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22" name="í$ḷíďê"/>
              <p:cNvSpPr/>
              <p:nvPr/>
            </p:nvSpPr>
            <p:spPr bwMode="auto">
              <a:xfrm>
                <a:off x="11124559" y="4156814"/>
                <a:ext cx="10498" cy="2399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8" y="5"/>
                  </a:cxn>
                  <a:cxn ang="0">
                    <a:pos x="5" y="9"/>
                  </a:cxn>
                  <a:cxn ang="0">
                    <a:pos x="2" y="19"/>
                  </a:cxn>
                  <a:cxn ang="0">
                    <a:pos x="0" y="15"/>
                  </a:cxn>
                  <a:cxn ang="0">
                    <a:pos x="4" y="8"/>
                  </a:cxn>
                  <a:cxn ang="0">
                    <a:pos x="7" y="0"/>
                  </a:cxn>
                </a:cxnLst>
                <a:rect l="0" t="0" r="r" b="b"/>
                <a:pathLst>
                  <a:path w="8" h="19">
                    <a:moveTo>
                      <a:pt x="7" y="0"/>
                    </a:moveTo>
                    <a:cubicBezTo>
                      <a:pt x="7" y="4"/>
                      <a:pt x="8" y="2"/>
                      <a:pt x="8" y="5"/>
                    </a:cubicBezTo>
                    <a:cubicBezTo>
                      <a:pt x="8" y="8"/>
                      <a:pt x="7" y="9"/>
                      <a:pt x="5" y="9"/>
                    </a:cubicBezTo>
                    <a:cubicBezTo>
                      <a:pt x="5" y="14"/>
                      <a:pt x="6" y="19"/>
                      <a:pt x="2" y="19"/>
                    </a:cubicBezTo>
                    <a:cubicBezTo>
                      <a:pt x="1" y="19"/>
                      <a:pt x="0" y="16"/>
                      <a:pt x="0" y="15"/>
                    </a:cubicBezTo>
                    <a:cubicBezTo>
                      <a:pt x="0" y="11"/>
                      <a:pt x="4" y="10"/>
                      <a:pt x="4" y="8"/>
                    </a:cubicBezTo>
                    <a:cubicBezTo>
                      <a:pt x="4" y="4"/>
                      <a:pt x="3" y="0"/>
                      <a:pt x="7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23" name="ïŝļîḍè"/>
              <p:cNvSpPr/>
              <p:nvPr/>
            </p:nvSpPr>
            <p:spPr bwMode="auto">
              <a:xfrm>
                <a:off x="11355515" y="4134318"/>
                <a:ext cx="61489" cy="35993"/>
              </a:xfrm>
              <a:custGeom>
                <a:avLst/>
                <a:gdLst/>
                <a:ahLst/>
                <a:cxnLst>
                  <a:cxn ang="0">
                    <a:pos x="13" y="27"/>
                  </a:cxn>
                  <a:cxn ang="0">
                    <a:pos x="0" y="18"/>
                  </a:cxn>
                  <a:cxn ang="0">
                    <a:pos x="13" y="18"/>
                  </a:cxn>
                  <a:cxn ang="0">
                    <a:pos x="18" y="17"/>
                  </a:cxn>
                  <a:cxn ang="0">
                    <a:pos x="35" y="13"/>
                  </a:cxn>
                  <a:cxn ang="0">
                    <a:pos x="45" y="0"/>
                  </a:cxn>
                  <a:cxn ang="0">
                    <a:pos x="49" y="7"/>
                  </a:cxn>
                  <a:cxn ang="0">
                    <a:pos x="40" y="22"/>
                  </a:cxn>
                  <a:cxn ang="0">
                    <a:pos x="19" y="29"/>
                  </a:cxn>
                  <a:cxn ang="0">
                    <a:pos x="11" y="25"/>
                  </a:cxn>
                  <a:cxn ang="0">
                    <a:pos x="13" y="27"/>
                  </a:cxn>
                </a:cxnLst>
                <a:rect l="0" t="0" r="r" b="b"/>
                <a:pathLst>
                  <a:path w="49" h="29">
                    <a:moveTo>
                      <a:pt x="13" y="27"/>
                    </a:moveTo>
                    <a:cubicBezTo>
                      <a:pt x="9" y="22"/>
                      <a:pt x="1" y="24"/>
                      <a:pt x="0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4" y="18"/>
                      <a:pt x="18" y="17"/>
                      <a:pt x="18" y="17"/>
                    </a:cubicBezTo>
                    <a:cubicBezTo>
                      <a:pt x="25" y="14"/>
                      <a:pt x="31" y="15"/>
                      <a:pt x="35" y="13"/>
                    </a:cubicBezTo>
                    <a:cubicBezTo>
                      <a:pt x="41" y="10"/>
                      <a:pt x="39" y="0"/>
                      <a:pt x="45" y="0"/>
                    </a:cubicBezTo>
                    <a:cubicBezTo>
                      <a:pt x="48" y="0"/>
                      <a:pt x="49" y="4"/>
                      <a:pt x="49" y="7"/>
                    </a:cubicBezTo>
                    <a:cubicBezTo>
                      <a:pt x="49" y="16"/>
                      <a:pt x="40" y="14"/>
                      <a:pt x="40" y="22"/>
                    </a:cubicBezTo>
                    <a:cubicBezTo>
                      <a:pt x="32" y="24"/>
                      <a:pt x="28" y="29"/>
                      <a:pt x="19" y="29"/>
                    </a:cubicBezTo>
                    <a:cubicBezTo>
                      <a:pt x="17" y="29"/>
                      <a:pt x="11" y="26"/>
                      <a:pt x="11" y="25"/>
                    </a:cubicBezTo>
                    <a:lnTo>
                      <a:pt x="13" y="2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24" name="îṡľïdê"/>
              <p:cNvSpPr/>
              <p:nvPr/>
            </p:nvSpPr>
            <p:spPr bwMode="auto">
              <a:xfrm>
                <a:off x="11397507" y="4108823"/>
                <a:ext cx="32994" cy="32994"/>
              </a:xfrm>
              <a:custGeom>
                <a:avLst/>
                <a:gdLst/>
                <a:ahLst/>
                <a:cxnLst>
                  <a:cxn ang="0">
                    <a:pos x="23" y="25"/>
                  </a:cxn>
                  <a:cxn ang="0">
                    <a:pos x="19" y="17"/>
                  </a:cxn>
                  <a:cxn ang="0">
                    <a:pos x="8" y="6"/>
                  </a:cxn>
                  <a:cxn ang="0">
                    <a:pos x="0" y="0"/>
                  </a:cxn>
                  <a:cxn ang="0">
                    <a:pos x="18" y="13"/>
                  </a:cxn>
                  <a:cxn ang="0">
                    <a:pos x="26" y="22"/>
                  </a:cxn>
                  <a:cxn ang="0">
                    <a:pos x="26" y="25"/>
                  </a:cxn>
                  <a:cxn ang="0">
                    <a:pos x="23" y="25"/>
                  </a:cxn>
                </a:cxnLst>
                <a:rect l="0" t="0" r="r" b="b"/>
                <a:pathLst>
                  <a:path w="26" h="26">
                    <a:moveTo>
                      <a:pt x="23" y="25"/>
                    </a:moveTo>
                    <a:cubicBezTo>
                      <a:pt x="18" y="24"/>
                      <a:pt x="18" y="21"/>
                      <a:pt x="19" y="17"/>
                    </a:cubicBezTo>
                    <a:cubicBezTo>
                      <a:pt x="13" y="14"/>
                      <a:pt x="14" y="9"/>
                      <a:pt x="8" y="6"/>
                    </a:cubicBezTo>
                    <a:cubicBezTo>
                      <a:pt x="5" y="4"/>
                      <a:pt x="2" y="4"/>
                      <a:pt x="0" y="0"/>
                    </a:cubicBezTo>
                    <a:cubicBezTo>
                      <a:pt x="9" y="3"/>
                      <a:pt x="13" y="8"/>
                      <a:pt x="18" y="13"/>
                    </a:cubicBezTo>
                    <a:cubicBezTo>
                      <a:pt x="21" y="17"/>
                      <a:pt x="26" y="16"/>
                      <a:pt x="26" y="22"/>
                    </a:cubicBezTo>
                    <a:cubicBezTo>
                      <a:pt x="26" y="23"/>
                      <a:pt x="26" y="24"/>
                      <a:pt x="26" y="25"/>
                    </a:cubicBezTo>
                    <a:cubicBezTo>
                      <a:pt x="25" y="25"/>
                      <a:pt x="24" y="26"/>
                      <a:pt x="23" y="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25" name="iṡḻiďê"/>
              <p:cNvSpPr/>
              <p:nvPr/>
            </p:nvSpPr>
            <p:spPr bwMode="auto">
              <a:xfrm>
                <a:off x="11454496" y="4155314"/>
                <a:ext cx="16497" cy="19497"/>
              </a:xfrm>
              <a:custGeom>
                <a:avLst/>
                <a:gdLst/>
                <a:ahLst/>
                <a:cxnLst>
                  <a:cxn ang="0">
                    <a:pos x="7" y="9"/>
                  </a:cxn>
                  <a:cxn ang="0">
                    <a:pos x="1" y="0"/>
                  </a:cxn>
                  <a:cxn ang="0">
                    <a:pos x="13" y="12"/>
                  </a:cxn>
                  <a:cxn ang="0">
                    <a:pos x="10" y="16"/>
                  </a:cxn>
                  <a:cxn ang="0">
                    <a:pos x="7" y="13"/>
                  </a:cxn>
                  <a:cxn ang="0">
                    <a:pos x="7" y="9"/>
                  </a:cxn>
                </a:cxnLst>
                <a:rect l="0" t="0" r="r" b="b"/>
                <a:pathLst>
                  <a:path w="13" h="16">
                    <a:moveTo>
                      <a:pt x="7" y="9"/>
                    </a:moveTo>
                    <a:cubicBezTo>
                      <a:pt x="2" y="9"/>
                      <a:pt x="0" y="4"/>
                      <a:pt x="1" y="0"/>
                    </a:cubicBezTo>
                    <a:cubicBezTo>
                      <a:pt x="4" y="1"/>
                      <a:pt x="13" y="11"/>
                      <a:pt x="13" y="12"/>
                    </a:cubicBezTo>
                    <a:cubicBezTo>
                      <a:pt x="13" y="14"/>
                      <a:pt x="11" y="16"/>
                      <a:pt x="10" y="16"/>
                    </a:cubicBezTo>
                    <a:cubicBezTo>
                      <a:pt x="9" y="16"/>
                      <a:pt x="7" y="14"/>
                      <a:pt x="7" y="13"/>
                    </a:cubicBezTo>
                    <a:cubicBezTo>
                      <a:pt x="7" y="12"/>
                      <a:pt x="7" y="11"/>
                      <a:pt x="7" y="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26" name="íş1iďé"/>
              <p:cNvSpPr/>
              <p:nvPr/>
            </p:nvSpPr>
            <p:spPr bwMode="auto">
              <a:xfrm>
                <a:off x="11562475" y="4230300"/>
                <a:ext cx="8998" cy="10498"/>
              </a:xfrm>
              <a:custGeom>
                <a:avLst/>
                <a:gdLst/>
                <a:ahLst/>
                <a:cxnLst>
                  <a:cxn ang="0">
                    <a:pos x="7" y="6"/>
                  </a:cxn>
                  <a:cxn ang="0">
                    <a:pos x="7" y="9"/>
                  </a:cxn>
                  <a:cxn ang="0">
                    <a:pos x="0" y="0"/>
                  </a:cxn>
                  <a:cxn ang="0">
                    <a:pos x="7" y="6"/>
                  </a:cxn>
                </a:cxnLst>
                <a:rect l="0" t="0" r="r" b="b"/>
                <a:pathLst>
                  <a:path w="7" h="9">
                    <a:moveTo>
                      <a:pt x="7" y="6"/>
                    </a:moveTo>
                    <a:cubicBezTo>
                      <a:pt x="7" y="7"/>
                      <a:pt x="7" y="8"/>
                      <a:pt x="7" y="9"/>
                    </a:cubicBezTo>
                    <a:cubicBezTo>
                      <a:pt x="3" y="9"/>
                      <a:pt x="0" y="2"/>
                      <a:pt x="0" y="0"/>
                    </a:cubicBezTo>
                    <a:cubicBezTo>
                      <a:pt x="4" y="2"/>
                      <a:pt x="7" y="3"/>
                      <a:pt x="7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27" name="íṣḷiḋè"/>
              <p:cNvSpPr/>
              <p:nvPr/>
            </p:nvSpPr>
            <p:spPr bwMode="auto">
              <a:xfrm>
                <a:off x="11538480" y="4221301"/>
                <a:ext cx="19497" cy="8998"/>
              </a:xfrm>
              <a:custGeom>
                <a:avLst/>
                <a:gdLst/>
                <a:ahLst/>
                <a:cxnLst>
                  <a:cxn ang="0">
                    <a:pos x="15" y="6"/>
                  </a:cxn>
                  <a:cxn ang="0">
                    <a:pos x="12" y="7"/>
                  </a:cxn>
                  <a:cxn ang="0">
                    <a:pos x="0" y="0"/>
                  </a:cxn>
                  <a:cxn ang="0">
                    <a:pos x="15" y="6"/>
                  </a:cxn>
                </a:cxnLst>
                <a:rect l="0" t="0" r="r" b="b"/>
                <a:pathLst>
                  <a:path w="15" h="7">
                    <a:moveTo>
                      <a:pt x="15" y="6"/>
                    </a:moveTo>
                    <a:cubicBezTo>
                      <a:pt x="14" y="6"/>
                      <a:pt x="13" y="7"/>
                      <a:pt x="12" y="7"/>
                    </a:cubicBezTo>
                    <a:cubicBezTo>
                      <a:pt x="7" y="7"/>
                      <a:pt x="0" y="5"/>
                      <a:pt x="0" y="0"/>
                    </a:cubicBezTo>
                    <a:cubicBezTo>
                      <a:pt x="7" y="0"/>
                      <a:pt x="11" y="1"/>
                      <a:pt x="15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28" name="íSľíḑê"/>
              <p:cNvSpPr/>
              <p:nvPr/>
            </p:nvSpPr>
            <p:spPr bwMode="auto">
              <a:xfrm>
                <a:off x="11541479" y="4198805"/>
                <a:ext cx="16497" cy="17996"/>
              </a:xfrm>
              <a:custGeom>
                <a:avLst/>
                <a:gdLst/>
                <a:ahLst/>
                <a:cxnLst>
                  <a:cxn ang="0">
                    <a:pos x="13" y="14"/>
                  </a:cxn>
                  <a:cxn ang="0">
                    <a:pos x="0" y="0"/>
                  </a:cxn>
                  <a:cxn ang="0">
                    <a:pos x="13" y="14"/>
                  </a:cxn>
                </a:cxnLst>
                <a:rect l="0" t="0" r="r" b="b"/>
                <a:pathLst>
                  <a:path w="13" h="14">
                    <a:moveTo>
                      <a:pt x="13" y="14"/>
                    </a:moveTo>
                    <a:cubicBezTo>
                      <a:pt x="9" y="14"/>
                      <a:pt x="1" y="3"/>
                      <a:pt x="0" y="0"/>
                    </a:cubicBezTo>
                    <a:cubicBezTo>
                      <a:pt x="6" y="3"/>
                      <a:pt x="11" y="7"/>
                      <a:pt x="13" y="1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29" name="íṧḷïḋê"/>
              <p:cNvSpPr/>
              <p:nvPr/>
            </p:nvSpPr>
            <p:spPr bwMode="auto">
              <a:xfrm>
                <a:off x="11506986" y="4185308"/>
                <a:ext cx="22496" cy="1349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7" y="9"/>
                  </a:cxn>
                  <a:cxn ang="0">
                    <a:pos x="14" y="1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0"/>
                  </a:cxn>
                </a:cxnLst>
                <a:rect l="0" t="0" r="r" b="b"/>
                <a:pathLst>
                  <a:path w="17" h="10">
                    <a:moveTo>
                      <a:pt x="2" y="0"/>
                    </a:moveTo>
                    <a:cubicBezTo>
                      <a:pt x="6" y="2"/>
                      <a:pt x="15" y="5"/>
                      <a:pt x="17" y="9"/>
                    </a:cubicBezTo>
                    <a:cubicBezTo>
                      <a:pt x="17" y="9"/>
                      <a:pt x="15" y="10"/>
                      <a:pt x="14" y="10"/>
                    </a:cubicBezTo>
                    <a:cubicBezTo>
                      <a:pt x="10" y="10"/>
                      <a:pt x="0" y="6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30" name="îŝḷïḍe"/>
              <p:cNvSpPr/>
              <p:nvPr/>
            </p:nvSpPr>
            <p:spPr bwMode="auto">
              <a:xfrm>
                <a:off x="11482991" y="4171811"/>
                <a:ext cx="13498" cy="74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" y="6"/>
                  </a:cxn>
                  <a:cxn ang="0">
                    <a:pos x="7" y="6"/>
                  </a:cxn>
                  <a:cxn ang="0">
                    <a:pos x="0" y="2"/>
                  </a:cxn>
                  <a:cxn ang="0">
                    <a:pos x="3" y="1"/>
                  </a:cxn>
                  <a:cxn ang="0">
                    <a:pos x="0" y="0"/>
                  </a:cxn>
                </a:cxnLst>
                <a:rect l="0" t="0" r="r" b="b"/>
                <a:pathLst>
                  <a:path w="11" h="6">
                    <a:moveTo>
                      <a:pt x="0" y="0"/>
                    </a:moveTo>
                    <a:cubicBezTo>
                      <a:pt x="5" y="3"/>
                      <a:pt x="8" y="2"/>
                      <a:pt x="11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3" y="2"/>
                      <a:pt x="3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31" name="íṡlïdê"/>
              <p:cNvSpPr/>
              <p:nvPr/>
            </p:nvSpPr>
            <p:spPr bwMode="auto">
              <a:xfrm>
                <a:off x="11292527" y="4747697"/>
                <a:ext cx="59989" cy="61488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43" y="3"/>
                  </a:cxn>
                  <a:cxn ang="0">
                    <a:pos x="48" y="16"/>
                  </a:cxn>
                  <a:cxn ang="0">
                    <a:pos x="27" y="49"/>
                  </a:cxn>
                  <a:cxn ang="0">
                    <a:pos x="0" y="7"/>
                  </a:cxn>
                  <a:cxn ang="0">
                    <a:pos x="24" y="7"/>
                  </a:cxn>
                </a:cxnLst>
                <a:rect l="0" t="0" r="r" b="b"/>
                <a:pathLst>
                  <a:path w="48" h="49">
                    <a:moveTo>
                      <a:pt x="24" y="7"/>
                    </a:moveTo>
                    <a:cubicBezTo>
                      <a:pt x="30" y="7"/>
                      <a:pt x="37" y="5"/>
                      <a:pt x="43" y="3"/>
                    </a:cubicBezTo>
                    <a:cubicBezTo>
                      <a:pt x="45" y="8"/>
                      <a:pt x="48" y="11"/>
                      <a:pt x="48" y="16"/>
                    </a:cubicBezTo>
                    <a:cubicBezTo>
                      <a:pt x="48" y="26"/>
                      <a:pt x="36" y="49"/>
                      <a:pt x="27" y="49"/>
                    </a:cubicBezTo>
                    <a:cubicBezTo>
                      <a:pt x="14" y="49"/>
                      <a:pt x="0" y="16"/>
                      <a:pt x="0" y="7"/>
                    </a:cubicBezTo>
                    <a:cubicBezTo>
                      <a:pt x="0" y="0"/>
                      <a:pt x="24" y="7"/>
                      <a:pt x="24" y="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33" name="ïś1ïḍê"/>
              <p:cNvSpPr/>
              <p:nvPr/>
            </p:nvSpPr>
            <p:spPr bwMode="auto">
              <a:xfrm>
                <a:off x="11521983" y="4752197"/>
                <a:ext cx="119977" cy="118477"/>
              </a:xfrm>
              <a:custGeom>
                <a:avLst/>
                <a:gdLst/>
                <a:ahLst/>
                <a:cxnLst>
                  <a:cxn ang="0">
                    <a:pos x="58" y="26"/>
                  </a:cxn>
                  <a:cxn ang="0">
                    <a:pos x="59" y="22"/>
                  </a:cxn>
                  <a:cxn ang="0">
                    <a:pos x="67" y="17"/>
                  </a:cxn>
                  <a:cxn ang="0">
                    <a:pos x="67" y="14"/>
                  </a:cxn>
                  <a:cxn ang="0">
                    <a:pos x="78" y="0"/>
                  </a:cxn>
                  <a:cxn ang="0">
                    <a:pos x="81" y="4"/>
                  </a:cxn>
                  <a:cxn ang="0">
                    <a:pos x="83" y="10"/>
                  </a:cxn>
                  <a:cxn ang="0">
                    <a:pos x="90" y="6"/>
                  </a:cxn>
                  <a:cxn ang="0">
                    <a:pos x="94" y="8"/>
                  </a:cxn>
                  <a:cxn ang="0">
                    <a:pos x="96" y="15"/>
                  </a:cxn>
                  <a:cxn ang="0">
                    <a:pos x="79" y="37"/>
                  </a:cxn>
                  <a:cxn ang="0">
                    <a:pos x="79" y="50"/>
                  </a:cxn>
                  <a:cxn ang="0">
                    <a:pos x="63" y="53"/>
                  </a:cxn>
                  <a:cxn ang="0">
                    <a:pos x="49" y="84"/>
                  </a:cxn>
                  <a:cxn ang="0">
                    <a:pos x="32" y="94"/>
                  </a:cxn>
                  <a:cxn ang="0">
                    <a:pos x="23" y="92"/>
                  </a:cxn>
                  <a:cxn ang="0">
                    <a:pos x="3" y="83"/>
                  </a:cxn>
                  <a:cxn ang="0">
                    <a:pos x="0" y="81"/>
                  </a:cxn>
                  <a:cxn ang="0">
                    <a:pos x="18" y="57"/>
                  </a:cxn>
                  <a:cxn ang="0">
                    <a:pos x="25" y="51"/>
                  </a:cxn>
                  <a:cxn ang="0">
                    <a:pos x="50" y="37"/>
                  </a:cxn>
                  <a:cxn ang="0">
                    <a:pos x="58" y="26"/>
                  </a:cxn>
                </a:cxnLst>
                <a:rect l="0" t="0" r="r" b="b"/>
                <a:pathLst>
                  <a:path w="96" h="94">
                    <a:moveTo>
                      <a:pt x="58" y="26"/>
                    </a:moveTo>
                    <a:cubicBezTo>
                      <a:pt x="58" y="26"/>
                      <a:pt x="58" y="23"/>
                      <a:pt x="59" y="22"/>
                    </a:cubicBezTo>
                    <a:cubicBezTo>
                      <a:pt x="60" y="18"/>
                      <a:pt x="63" y="17"/>
                      <a:pt x="67" y="17"/>
                    </a:cubicBezTo>
                    <a:cubicBezTo>
                      <a:pt x="67" y="16"/>
                      <a:pt x="67" y="15"/>
                      <a:pt x="67" y="14"/>
                    </a:cubicBezTo>
                    <a:cubicBezTo>
                      <a:pt x="67" y="8"/>
                      <a:pt x="74" y="2"/>
                      <a:pt x="78" y="0"/>
                    </a:cubicBezTo>
                    <a:cubicBezTo>
                      <a:pt x="78" y="3"/>
                      <a:pt x="79" y="4"/>
                      <a:pt x="81" y="4"/>
                    </a:cubicBezTo>
                    <a:cubicBezTo>
                      <a:pt x="81" y="7"/>
                      <a:pt x="80" y="10"/>
                      <a:pt x="83" y="10"/>
                    </a:cubicBezTo>
                    <a:cubicBezTo>
                      <a:pt x="86" y="10"/>
                      <a:pt x="88" y="7"/>
                      <a:pt x="90" y="6"/>
                    </a:cubicBezTo>
                    <a:cubicBezTo>
                      <a:pt x="91" y="8"/>
                      <a:pt x="92" y="8"/>
                      <a:pt x="94" y="8"/>
                    </a:cubicBezTo>
                    <a:cubicBezTo>
                      <a:pt x="94" y="12"/>
                      <a:pt x="94" y="14"/>
                      <a:pt x="96" y="15"/>
                    </a:cubicBezTo>
                    <a:cubicBezTo>
                      <a:pt x="95" y="21"/>
                      <a:pt x="86" y="37"/>
                      <a:pt x="79" y="37"/>
                    </a:cubicBezTo>
                    <a:cubicBezTo>
                      <a:pt x="78" y="43"/>
                      <a:pt x="80" y="45"/>
                      <a:pt x="79" y="50"/>
                    </a:cubicBezTo>
                    <a:cubicBezTo>
                      <a:pt x="77" y="50"/>
                      <a:pt x="66" y="53"/>
                      <a:pt x="63" y="53"/>
                    </a:cubicBezTo>
                    <a:cubicBezTo>
                      <a:pt x="61" y="58"/>
                      <a:pt x="49" y="84"/>
                      <a:pt x="49" y="84"/>
                    </a:cubicBezTo>
                    <a:cubicBezTo>
                      <a:pt x="45" y="88"/>
                      <a:pt x="37" y="94"/>
                      <a:pt x="32" y="94"/>
                    </a:cubicBezTo>
                    <a:cubicBezTo>
                      <a:pt x="30" y="94"/>
                      <a:pt x="25" y="92"/>
                      <a:pt x="23" y="92"/>
                    </a:cubicBezTo>
                    <a:cubicBezTo>
                      <a:pt x="20" y="92"/>
                      <a:pt x="3" y="85"/>
                      <a:pt x="3" y="83"/>
                    </a:cubicBezTo>
                    <a:cubicBezTo>
                      <a:pt x="2" y="83"/>
                      <a:pt x="0" y="82"/>
                      <a:pt x="0" y="81"/>
                    </a:cubicBezTo>
                    <a:cubicBezTo>
                      <a:pt x="0" y="70"/>
                      <a:pt x="14" y="64"/>
                      <a:pt x="18" y="57"/>
                    </a:cubicBezTo>
                    <a:cubicBezTo>
                      <a:pt x="20" y="54"/>
                      <a:pt x="22" y="51"/>
                      <a:pt x="25" y="51"/>
                    </a:cubicBezTo>
                    <a:cubicBezTo>
                      <a:pt x="36" y="51"/>
                      <a:pt x="42" y="40"/>
                      <a:pt x="50" y="37"/>
                    </a:cubicBezTo>
                    <a:cubicBezTo>
                      <a:pt x="52" y="36"/>
                      <a:pt x="58" y="26"/>
                      <a:pt x="58" y="2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34" name="íšḻïḓe"/>
              <p:cNvSpPr/>
              <p:nvPr/>
            </p:nvSpPr>
            <p:spPr bwMode="auto">
              <a:xfrm>
                <a:off x="11620964" y="4636719"/>
                <a:ext cx="88484" cy="131974"/>
              </a:xfrm>
              <a:custGeom>
                <a:avLst/>
                <a:gdLst/>
                <a:ahLst/>
                <a:cxnLst>
                  <a:cxn ang="0">
                    <a:pos x="22" y="40"/>
                  </a:cxn>
                  <a:cxn ang="0">
                    <a:pos x="17" y="31"/>
                  </a:cxn>
                  <a:cxn ang="0">
                    <a:pos x="19" y="27"/>
                  </a:cxn>
                  <a:cxn ang="0">
                    <a:pos x="0" y="0"/>
                  </a:cxn>
                  <a:cxn ang="0">
                    <a:pos x="16" y="12"/>
                  </a:cxn>
                  <a:cxn ang="0">
                    <a:pos x="22" y="19"/>
                  </a:cxn>
                  <a:cxn ang="0">
                    <a:pos x="20" y="22"/>
                  </a:cxn>
                  <a:cxn ang="0">
                    <a:pos x="27" y="37"/>
                  </a:cxn>
                  <a:cxn ang="0">
                    <a:pos x="30" y="37"/>
                  </a:cxn>
                  <a:cxn ang="0">
                    <a:pos x="34" y="32"/>
                  </a:cxn>
                  <a:cxn ang="0">
                    <a:pos x="37" y="32"/>
                  </a:cxn>
                  <a:cxn ang="0">
                    <a:pos x="53" y="50"/>
                  </a:cxn>
                  <a:cxn ang="0">
                    <a:pos x="68" y="46"/>
                  </a:cxn>
                  <a:cxn ang="0">
                    <a:pos x="71" y="48"/>
                  </a:cxn>
                  <a:cxn ang="0">
                    <a:pos x="63" y="71"/>
                  </a:cxn>
                  <a:cxn ang="0">
                    <a:pos x="61" y="68"/>
                  </a:cxn>
                  <a:cxn ang="0">
                    <a:pos x="60" y="70"/>
                  </a:cxn>
                  <a:cxn ang="0">
                    <a:pos x="51" y="75"/>
                  </a:cxn>
                  <a:cxn ang="0">
                    <a:pos x="52" y="80"/>
                  </a:cxn>
                  <a:cxn ang="0">
                    <a:pos x="46" y="89"/>
                  </a:cxn>
                  <a:cxn ang="0">
                    <a:pos x="30" y="104"/>
                  </a:cxn>
                  <a:cxn ang="0">
                    <a:pos x="23" y="98"/>
                  </a:cxn>
                  <a:cxn ang="0">
                    <a:pos x="29" y="86"/>
                  </a:cxn>
                  <a:cxn ang="0">
                    <a:pos x="12" y="72"/>
                  </a:cxn>
                  <a:cxn ang="0">
                    <a:pos x="19" y="65"/>
                  </a:cxn>
                  <a:cxn ang="0">
                    <a:pos x="24" y="48"/>
                  </a:cxn>
                  <a:cxn ang="0">
                    <a:pos x="22" y="38"/>
                  </a:cxn>
                  <a:cxn ang="0">
                    <a:pos x="22" y="38"/>
                  </a:cxn>
                  <a:cxn ang="0">
                    <a:pos x="22" y="40"/>
                  </a:cxn>
                </a:cxnLst>
                <a:rect l="0" t="0" r="r" b="b"/>
                <a:pathLst>
                  <a:path w="71" h="104">
                    <a:moveTo>
                      <a:pt x="22" y="40"/>
                    </a:moveTo>
                    <a:cubicBezTo>
                      <a:pt x="21" y="36"/>
                      <a:pt x="17" y="35"/>
                      <a:pt x="17" y="31"/>
                    </a:cubicBezTo>
                    <a:cubicBezTo>
                      <a:pt x="17" y="30"/>
                      <a:pt x="18" y="28"/>
                      <a:pt x="19" y="27"/>
                    </a:cubicBezTo>
                    <a:cubicBezTo>
                      <a:pt x="8" y="25"/>
                      <a:pt x="2" y="11"/>
                      <a:pt x="0" y="0"/>
                    </a:cubicBezTo>
                    <a:cubicBezTo>
                      <a:pt x="4" y="7"/>
                      <a:pt x="12" y="8"/>
                      <a:pt x="16" y="12"/>
                    </a:cubicBezTo>
                    <a:cubicBezTo>
                      <a:pt x="19" y="15"/>
                      <a:pt x="19" y="18"/>
                      <a:pt x="22" y="19"/>
                    </a:cubicBezTo>
                    <a:cubicBezTo>
                      <a:pt x="21" y="21"/>
                      <a:pt x="20" y="21"/>
                      <a:pt x="20" y="22"/>
                    </a:cubicBezTo>
                    <a:cubicBezTo>
                      <a:pt x="20" y="25"/>
                      <a:pt x="25" y="34"/>
                      <a:pt x="27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4"/>
                      <a:pt x="32" y="32"/>
                      <a:pt x="34" y="32"/>
                    </a:cubicBezTo>
                    <a:cubicBezTo>
                      <a:pt x="35" y="32"/>
                      <a:pt x="36" y="32"/>
                      <a:pt x="37" y="32"/>
                    </a:cubicBezTo>
                    <a:cubicBezTo>
                      <a:pt x="37" y="44"/>
                      <a:pt x="42" y="50"/>
                      <a:pt x="53" y="50"/>
                    </a:cubicBezTo>
                    <a:cubicBezTo>
                      <a:pt x="61" y="50"/>
                      <a:pt x="61" y="46"/>
                      <a:pt x="68" y="46"/>
                    </a:cubicBezTo>
                    <a:cubicBezTo>
                      <a:pt x="69" y="46"/>
                      <a:pt x="71" y="47"/>
                      <a:pt x="71" y="48"/>
                    </a:cubicBezTo>
                    <a:cubicBezTo>
                      <a:pt x="65" y="55"/>
                      <a:pt x="67" y="64"/>
                      <a:pt x="63" y="71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0" y="68"/>
                      <a:pt x="60" y="70"/>
                      <a:pt x="60" y="70"/>
                    </a:cubicBezTo>
                    <a:cubicBezTo>
                      <a:pt x="55" y="71"/>
                      <a:pt x="51" y="72"/>
                      <a:pt x="51" y="75"/>
                    </a:cubicBezTo>
                    <a:cubicBezTo>
                      <a:pt x="51" y="77"/>
                      <a:pt x="52" y="78"/>
                      <a:pt x="52" y="80"/>
                    </a:cubicBezTo>
                    <a:cubicBezTo>
                      <a:pt x="52" y="83"/>
                      <a:pt x="47" y="87"/>
                      <a:pt x="46" y="89"/>
                    </a:cubicBezTo>
                    <a:cubicBezTo>
                      <a:pt x="42" y="95"/>
                      <a:pt x="39" y="104"/>
                      <a:pt x="30" y="104"/>
                    </a:cubicBezTo>
                    <a:cubicBezTo>
                      <a:pt x="26" y="104"/>
                      <a:pt x="23" y="102"/>
                      <a:pt x="23" y="98"/>
                    </a:cubicBezTo>
                    <a:cubicBezTo>
                      <a:pt x="23" y="93"/>
                      <a:pt x="29" y="91"/>
                      <a:pt x="29" y="86"/>
                    </a:cubicBezTo>
                    <a:cubicBezTo>
                      <a:pt x="29" y="77"/>
                      <a:pt x="12" y="80"/>
                      <a:pt x="12" y="72"/>
                    </a:cubicBezTo>
                    <a:cubicBezTo>
                      <a:pt x="12" y="68"/>
                      <a:pt x="16" y="67"/>
                      <a:pt x="19" y="65"/>
                    </a:cubicBezTo>
                    <a:cubicBezTo>
                      <a:pt x="23" y="61"/>
                      <a:pt x="24" y="55"/>
                      <a:pt x="24" y="48"/>
                    </a:cubicBezTo>
                    <a:cubicBezTo>
                      <a:pt x="24" y="44"/>
                      <a:pt x="22" y="40"/>
                      <a:pt x="22" y="38"/>
                    </a:cubicBezTo>
                    <a:cubicBezTo>
                      <a:pt x="22" y="38"/>
                      <a:pt x="22" y="38"/>
                      <a:pt x="22" y="38"/>
                    </a:cubicBezTo>
                    <a:lnTo>
                      <a:pt x="22" y="4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35" name="iṥḷiḑè"/>
              <p:cNvSpPr/>
              <p:nvPr/>
            </p:nvSpPr>
            <p:spPr bwMode="auto">
              <a:xfrm>
                <a:off x="11345017" y="4737200"/>
                <a:ext cx="5999" cy="8998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4" y="7"/>
                  </a:cxn>
                  <a:cxn ang="0">
                    <a:pos x="0" y="0"/>
                  </a:cxn>
                  <a:cxn ang="0">
                    <a:pos x="5" y="0"/>
                  </a:cxn>
                </a:cxnLst>
                <a:rect l="0" t="0" r="r" b="b"/>
                <a:pathLst>
                  <a:path w="5" h="7">
                    <a:moveTo>
                      <a:pt x="5" y="0"/>
                    </a:moveTo>
                    <a:cubicBezTo>
                      <a:pt x="5" y="4"/>
                      <a:pt x="4" y="5"/>
                      <a:pt x="4" y="7"/>
                    </a:cubicBezTo>
                    <a:cubicBezTo>
                      <a:pt x="0" y="6"/>
                      <a:pt x="0" y="3"/>
                      <a:pt x="0" y="0"/>
                    </a:cubicBezTo>
                    <a:cubicBezTo>
                      <a:pt x="2" y="0"/>
                      <a:pt x="4" y="0"/>
                      <a:pt x="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36" name="iṣlîďê"/>
              <p:cNvSpPr/>
              <p:nvPr/>
            </p:nvSpPr>
            <p:spPr bwMode="auto">
              <a:xfrm>
                <a:off x="11163551" y="4659215"/>
                <a:ext cx="20996" cy="10498"/>
              </a:xfrm>
              <a:custGeom>
                <a:avLst/>
                <a:gdLst/>
                <a:ahLst/>
                <a:cxnLst>
                  <a:cxn ang="0">
                    <a:pos x="16" y="4"/>
                  </a:cxn>
                  <a:cxn ang="0">
                    <a:pos x="0" y="4"/>
                  </a:cxn>
                  <a:cxn ang="0">
                    <a:pos x="16" y="4"/>
                  </a:cxn>
                </a:cxnLst>
                <a:rect l="0" t="0" r="r" b="b"/>
                <a:pathLst>
                  <a:path w="16" h="8">
                    <a:moveTo>
                      <a:pt x="16" y="4"/>
                    </a:moveTo>
                    <a:cubicBezTo>
                      <a:pt x="11" y="7"/>
                      <a:pt x="4" y="8"/>
                      <a:pt x="0" y="4"/>
                    </a:cubicBezTo>
                    <a:cubicBezTo>
                      <a:pt x="9" y="0"/>
                      <a:pt x="10" y="0"/>
                      <a:pt x="16" y="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37" name="iṣ1íḑê"/>
              <p:cNvSpPr/>
              <p:nvPr/>
            </p:nvSpPr>
            <p:spPr bwMode="auto">
              <a:xfrm>
                <a:off x="11061571" y="4248296"/>
                <a:ext cx="20996" cy="8998"/>
              </a:xfrm>
              <a:custGeom>
                <a:avLst/>
                <a:gdLst/>
                <a:ahLst/>
                <a:cxnLst>
                  <a:cxn ang="0">
                    <a:pos x="17" y="1"/>
                  </a:cxn>
                  <a:cxn ang="0">
                    <a:pos x="17" y="7"/>
                  </a:cxn>
                  <a:cxn ang="0">
                    <a:pos x="13" y="7"/>
                  </a:cxn>
                  <a:cxn ang="0">
                    <a:pos x="0" y="3"/>
                  </a:cxn>
                  <a:cxn ang="0">
                    <a:pos x="17" y="1"/>
                  </a:cxn>
                </a:cxnLst>
                <a:rect l="0" t="0" r="r" b="b"/>
                <a:pathLst>
                  <a:path w="17" h="7">
                    <a:moveTo>
                      <a:pt x="17" y="1"/>
                    </a:move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4" y="7"/>
                      <a:pt x="13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8" y="1"/>
                      <a:pt x="11" y="0"/>
                      <a:pt x="17" y="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39" name="îŝlïḍé"/>
              <p:cNvSpPr/>
              <p:nvPr/>
            </p:nvSpPr>
            <p:spPr bwMode="auto">
              <a:xfrm>
                <a:off x="10265211" y="3916872"/>
                <a:ext cx="31494" cy="59988"/>
              </a:xfrm>
              <a:custGeom>
                <a:avLst/>
                <a:gdLst/>
                <a:ahLst/>
                <a:cxnLst>
                  <a:cxn ang="0">
                    <a:pos x="25" y="30"/>
                  </a:cxn>
                  <a:cxn ang="0">
                    <a:pos x="11" y="48"/>
                  </a:cxn>
                  <a:cxn ang="0">
                    <a:pos x="0" y="35"/>
                  </a:cxn>
                  <a:cxn ang="0">
                    <a:pos x="6" y="0"/>
                  </a:cxn>
                  <a:cxn ang="0">
                    <a:pos x="25" y="30"/>
                  </a:cxn>
                </a:cxnLst>
                <a:rect l="0" t="0" r="r" b="b"/>
                <a:pathLst>
                  <a:path w="25" h="48">
                    <a:moveTo>
                      <a:pt x="25" y="30"/>
                    </a:moveTo>
                    <a:cubicBezTo>
                      <a:pt x="25" y="37"/>
                      <a:pt x="20" y="48"/>
                      <a:pt x="11" y="48"/>
                    </a:cubicBezTo>
                    <a:cubicBezTo>
                      <a:pt x="5" y="48"/>
                      <a:pt x="0" y="41"/>
                      <a:pt x="0" y="35"/>
                    </a:cubicBezTo>
                    <a:cubicBezTo>
                      <a:pt x="0" y="22"/>
                      <a:pt x="6" y="13"/>
                      <a:pt x="6" y="0"/>
                    </a:cubicBezTo>
                    <a:cubicBezTo>
                      <a:pt x="13" y="10"/>
                      <a:pt x="25" y="15"/>
                      <a:pt x="25" y="3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43" name="ïşľïḓè"/>
              <p:cNvSpPr/>
              <p:nvPr/>
            </p:nvSpPr>
            <p:spPr bwMode="auto">
              <a:xfrm>
                <a:off x="10883093" y="4042847"/>
                <a:ext cx="100481" cy="116977"/>
              </a:xfrm>
              <a:custGeom>
                <a:avLst/>
                <a:gdLst/>
                <a:ahLst/>
                <a:cxnLst>
                  <a:cxn ang="0">
                    <a:pos x="31" y="34"/>
                  </a:cxn>
                  <a:cxn ang="0">
                    <a:pos x="27" y="38"/>
                  </a:cxn>
                  <a:cxn ang="0">
                    <a:pos x="17" y="24"/>
                  </a:cxn>
                  <a:cxn ang="0">
                    <a:pos x="32" y="16"/>
                  </a:cxn>
                  <a:cxn ang="0">
                    <a:pos x="49" y="15"/>
                  </a:cxn>
                  <a:cxn ang="0">
                    <a:pos x="64" y="18"/>
                  </a:cxn>
                  <a:cxn ang="0">
                    <a:pos x="77" y="4"/>
                  </a:cxn>
                  <a:cxn ang="0">
                    <a:pos x="79" y="0"/>
                  </a:cxn>
                  <a:cxn ang="0">
                    <a:pos x="77" y="0"/>
                  </a:cxn>
                  <a:cxn ang="0">
                    <a:pos x="63" y="10"/>
                  </a:cxn>
                  <a:cxn ang="0">
                    <a:pos x="59" y="10"/>
                  </a:cxn>
                  <a:cxn ang="0">
                    <a:pos x="28" y="5"/>
                  </a:cxn>
                  <a:cxn ang="0">
                    <a:pos x="12" y="30"/>
                  </a:cxn>
                  <a:cxn ang="0">
                    <a:pos x="8" y="37"/>
                  </a:cxn>
                  <a:cxn ang="0">
                    <a:pos x="0" y="61"/>
                  </a:cxn>
                  <a:cxn ang="0">
                    <a:pos x="8" y="66"/>
                  </a:cxn>
                  <a:cxn ang="0">
                    <a:pos x="8" y="87"/>
                  </a:cxn>
                  <a:cxn ang="0">
                    <a:pos x="16" y="93"/>
                  </a:cxn>
                  <a:cxn ang="0">
                    <a:pos x="22" y="76"/>
                  </a:cxn>
                  <a:cxn ang="0">
                    <a:pos x="18" y="61"/>
                  </a:cxn>
                  <a:cxn ang="0">
                    <a:pos x="25" y="56"/>
                  </a:cxn>
                  <a:cxn ang="0">
                    <a:pos x="28" y="56"/>
                  </a:cxn>
                  <a:cxn ang="0">
                    <a:pos x="27" y="65"/>
                  </a:cxn>
                  <a:cxn ang="0">
                    <a:pos x="34" y="79"/>
                  </a:cxn>
                  <a:cxn ang="0">
                    <a:pos x="34" y="83"/>
                  </a:cxn>
                  <a:cxn ang="0">
                    <a:pos x="39" y="83"/>
                  </a:cxn>
                  <a:cxn ang="0">
                    <a:pos x="49" y="73"/>
                  </a:cxn>
                  <a:cxn ang="0">
                    <a:pos x="43" y="65"/>
                  </a:cxn>
                  <a:cxn ang="0">
                    <a:pos x="45" y="63"/>
                  </a:cxn>
                  <a:cxn ang="0">
                    <a:pos x="34" y="44"/>
                  </a:cxn>
                  <a:cxn ang="0">
                    <a:pos x="57" y="31"/>
                  </a:cxn>
                  <a:cxn ang="0">
                    <a:pos x="57" y="28"/>
                  </a:cxn>
                  <a:cxn ang="0">
                    <a:pos x="31" y="36"/>
                  </a:cxn>
                  <a:cxn ang="0">
                    <a:pos x="31" y="34"/>
                  </a:cxn>
                </a:cxnLst>
                <a:rect l="0" t="0" r="r" b="b"/>
                <a:pathLst>
                  <a:path w="79" h="93">
                    <a:moveTo>
                      <a:pt x="31" y="34"/>
                    </a:moveTo>
                    <a:cubicBezTo>
                      <a:pt x="30" y="36"/>
                      <a:pt x="29" y="38"/>
                      <a:pt x="27" y="38"/>
                    </a:cubicBezTo>
                    <a:cubicBezTo>
                      <a:pt x="20" y="38"/>
                      <a:pt x="17" y="30"/>
                      <a:pt x="17" y="24"/>
                    </a:cubicBezTo>
                    <a:cubicBezTo>
                      <a:pt x="17" y="15"/>
                      <a:pt x="24" y="16"/>
                      <a:pt x="32" y="16"/>
                    </a:cubicBezTo>
                    <a:cubicBezTo>
                      <a:pt x="39" y="16"/>
                      <a:pt x="42" y="15"/>
                      <a:pt x="49" y="15"/>
                    </a:cubicBezTo>
                    <a:cubicBezTo>
                      <a:pt x="54" y="15"/>
                      <a:pt x="58" y="18"/>
                      <a:pt x="64" y="18"/>
                    </a:cubicBezTo>
                    <a:cubicBezTo>
                      <a:pt x="73" y="18"/>
                      <a:pt x="76" y="10"/>
                      <a:pt x="77" y="4"/>
                    </a:cubicBezTo>
                    <a:cubicBezTo>
                      <a:pt x="79" y="4"/>
                      <a:pt x="79" y="1"/>
                      <a:pt x="79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2" y="4"/>
                      <a:pt x="65" y="8"/>
                      <a:pt x="63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17" y="5"/>
                      <a:pt x="12" y="20"/>
                      <a:pt x="12" y="30"/>
                    </a:cubicBezTo>
                    <a:cubicBezTo>
                      <a:pt x="12" y="33"/>
                      <a:pt x="8" y="35"/>
                      <a:pt x="8" y="37"/>
                    </a:cubicBezTo>
                    <a:cubicBezTo>
                      <a:pt x="4" y="47"/>
                      <a:pt x="0" y="51"/>
                      <a:pt x="0" y="61"/>
                    </a:cubicBezTo>
                    <a:cubicBezTo>
                      <a:pt x="0" y="66"/>
                      <a:pt x="6" y="66"/>
                      <a:pt x="8" y="66"/>
                    </a:cubicBezTo>
                    <a:cubicBezTo>
                      <a:pt x="8" y="73"/>
                      <a:pt x="8" y="83"/>
                      <a:pt x="8" y="87"/>
                    </a:cubicBezTo>
                    <a:cubicBezTo>
                      <a:pt x="8" y="90"/>
                      <a:pt x="12" y="93"/>
                      <a:pt x="16" y="93"/>
                    </a:cubicBezTo>
                    <a:cubicBezTo>
                      <a:pt x="20" y="93"/>
                      <a:pt x="22" y="78"/>
                      <a:pt x="22" y="76"/>
                    </a:cubicBezTo>
                    <a:cubicBezTo>
                      <a:pt x="22" y="70"/>
                      <a:pt x="18" y="67"/>
                      <a:pt x="18" y="61"/>
                    </a:cubicBezTo>
                    <a:cubicBezTo>
                      <a:pt x="18" y="58"/>
                      <a:pt x="22" y="56"/>
                      <a:pt x="25" y="56"/>
                    </a:cubicBezTo>
                    <a:cubicBezTo>
                      <a:pt x="26" y="56"/>
                      <a:pt x="27" y="56"/>
                      <a:pt x="28" y="56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71"/>
                      <a:pt x="34" y="73"/>
                      <a:pt x="34" y="79"/>
                    </a:cubicBezTo>
                    <a:cubicBezTo>
                      <a:pt x="34" y="80"/>
                      <a:pt x="34" y="81"/>
                      <a:pt x="34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78"/>
                      <a:pt x="49" y="78"/>
                      <a:pt x="49" y="73"/>
                    </a:cubicBezTo>
                    <a:cubicBezTo>
                      <a:pt x="47" y="73"/>
                      <a:pt x="43" y="68"/>
                      <a:pt x="43" y="65"/>
                    </a:cubicBezTo>
                    <a:cubicBezTo>
                      <a:pt x="43" y="65"/>
                      <a:pt x="44" y="64"/>
                      <a:pt x="45" y="63"/>
                    </a:cubicBezTo>
                    <a:cubicBezTo>
                      <a:pt x="42" y="61"/>
                      <a:pt x="34" y="46"/>
                      <a:pt x="34" y="44"/>
                    </a:cubicBezTo>
                    <a:cubicBezTo>
                      <a:pt x="46" y="44"/>
                      <a:pt x="47" y="35"/>
                      <a:pt x="57" y="31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4" y="27"/>
                      <a:pt x="31" y="35"/>
                      <a:pt x="31" y="36"/>
                    </a:cubicBezTo>
                    <a:lnTo>
                      <a:pt x="31" y="34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46" name="í$ḻîdê"/>
              <p:cNvSpPr/>
              <p:nvPr/>
            </p:nvSpPr>
            <p:spPr bwMode="auto">
              <a:xfrm>
                <a:off x="10853098" y="4201816"/>
                <a:ext cx="34494" cy="11998"/>
              </a:xfrm>
              <a:custGeom>
                <a:avLst/>
                <a:gdLst/>
                <a:ahLst/>
                <a:cxnLst>
                  <a:cxn ang="0">
                    <a:pos x="27" y="6"/>
                  </a:cxn>
                  <a:cxn ang="0">
                    <a:pos x="23" y="6"/>
                  </a:cxn>
                  <a:cxn ang="0">
                    <a:pos x="19" y="5"/>
                  </a:cxn>
                  <a:cxn ang="0">
                    <a:pos x="9" y="9"/>
                  </a:cxn>
                  <a:cxn ang="0">
                    <a:pos x="0" y="6"/>
                  </a:cxn>
                  <a:cxn ang="0">
                    <a:pos x="7" y="1"/>
                  </a:cxn>
                  <a:cxn ang="0">
                    <a:pos x="16" y="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27" y="6"/>
                  </a:cxn>
                </a:cxnLst>
                <a:rect l="0" t="0" r="r" b="b"/>
                <a:pathLst>
                  <a:path w="27" h="9">
                    <a:moveTo>
                      <a:pt x="27" y="6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6"/>
                      <a:pt x="13" y="9"/>
                      <a:pt x="9" y="9"/>
                    </a:cubicBezTo>
                    <a:cubicBezTo>
                      <a:pt x="5" y="9"/>
                      <a:pt x="0" y="8"/>
                      <a:pt x="0" y="6"/>
                    </a:cubicBezTo>
                    <a:cubicBezTo>
                      <a:pt x="0" y="1"/>
                      <a:pt x="3" y="1"/>
                      <a:pt x="7" y="1"/>
                    </a:cubicBezTo>
                    <a:cubicBezTo>
                      <a:pt x="11" y="1"/>
                      <a:pt x="13" y="2"/>
                      <a:pt x="16" y="3"/>
                    </a:cubicBezTo>
                    <a:cubicBezTo>
                      <a:pt x="16" y="2"/>
                      <a:pt x="16" y="1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6" y="5"/>
                      <a:pt x="27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47" name="ïŝļiḍê"/>
              <p:cNvSpPr/>
              <p:nvPr/>
            </p:nvSpPr>
            <p:spPr bwMode="auto">
              <a:xfrm>
                <a:off x="10889092" y="4215314"/>
                <a:ext cx="25496" cy="17996"/>
              </a:xfrm>
              <a:custGeom>
                <a:avLst/>
                <a:gdLst/>
                <a:ahLst/>
                <a:cxnLst>
                  <a:cxn ang="0">
                    <a:pos x="15" y="14"/>
                  </a:cxn>
                  <a:cxn ang="0">
                    <a:pos x="12" y="9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13" y="1"/>
                  </a:cxn>
                  <a:cxn ang="0">
                    <a:pos x="20" y="11"/>
                  </a:cxn>
                  <a:cxn ang="0">
                    <a:pos x="16" y="14"/>
                  </a:cxn>
                  <a:cxn ang="0">
                    <a:pos x="15" y="14"/>
                  </a:cxn>
                </a:cxnLst>
                <a:rect l="0" t="0" r="r" b="b"/>
                <a:pathLst>
                  <a:path w="20" h="14">
                    <a:moveTo>
                      <a:pt x="15" y="14"/>
                    </a:moveTo>
                    <a:cubicBezTo>
                      <a:pt x="12" y="14"/>
                      <a:pt x="12" y="10"/>
                      <a:pt x="12" y="9"/>
                    </a:cubicBezTo>
                    <a:cubicBezTo>
                      <a:pt x="8" y="9"/>
                      <a:pt x="0" y="8"/>
                      <a:pt x="0" y="4"/>
                    </a:cubicBezTo>
                    <a:cubicBezTo>
                      <a:pt x="0" y="0"/>
                      <a:pt x="6" y="1"/>
                      <a:pt x="9" y="1"/>
                    </a:cubicBezTo>
                    <a:cubicBezTo>
                      <a:pt x="10" y="1"/>
                      <a:pt x="12" y="1"/>
                      <a:pt x="13" y="1"/>
                    </a:cubicBezTo>
                    <a:cubicBezTo>
                      <a:pt x="13" y="7"/>
                      <a:pt x="20" y="6"/>
                      <a:pt x="20" y="11"/>
                    </a:cubicBezTo>
                    <a:cubicBezTo>
                      <a:pt x="20" y="13"/>
                      <a:pt x="18" y="14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48" name="îśḻíďè"/>
              <p:cNvSpPr/>
              <p:nvPr/>
            </p:nvSpPr>
            <p:spPr bwMode="auto">
              <a:xfrm>
                <a:off x="10841101" y="4200317"/>
                <a:ext cx="10498" cy="1049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3" y="8"/>
                  </a:cxn>
                  <a:cxn ang="0">
                    <a:pos x="0" y="5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6" y="0"/>
                      <a:pt x="6" y="2"/>
                      <a:pt x="8" y="3"/>
                    </a:cubicBezTo>
                    <a:cubicBezTo>
                      <a:pt x="7" y="6"/>
                      <a:pt x="5" y="8"/>
                      <a:pt x="3" y="8"/>
                    </a:cubicBezTo>
                    <a:cubicBezTo>
                      <a:pt x="2" y="8"/>
                      <a:pt x="0" y="6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49" name="i$ļiḍè"/>
              <p:cNvSpPr/>
              <p:nvPr/>
            </p:nvSpPr>
            <p:spPr bwMode="auto">
              <a:xfrm>
                <a:off x="10959578" y="4201816"/>
                <a:ext cx="55490" cy="32994"/>
              </a:xfrm>
              <a:custGeom>
                <a:avLst/>
                <a:gdLst/>
                <a:ahLst/>
                <a:cxnLst>
                  <a:cxn ang="0">
                    <a:pos x="19" y="13"/>
                  </a:cxn>
                  <a:cxn ang="0">
                    <a:pos x="17" y="19"/>
                  </a:cxn>
                  <a:cxn ang="0">
                    <a:pos x="3" y="26"/>
                  </a:cxn>
                  <a:cxn ang="0">
                    <a:pos x="0" y="22"/>
                  </a:cxn>
                  <a:cxn ang="0">
                    <a:pos x="15" y="10"/>
                  </a:cxn>
                  <a:cxn ang="0">
                    <a:pos x="17" y="6"/>
                  </a:cxn>
                  <a:cxn ang="0">
                    <a:pos x="45" y="3"/>
                  </a:cxn>
                  <a:cxn ang="0">
                    <a:pos x="19" y="13"/>
                  </a:cxn>
                </a:cxnLst>
                <a:rect l="0" t="0" r="r" b="b"/>
                <a:pathLst>
                  <a:path w="45" h="26">
                    <a:moveTo>
                      <a:pt x="19" y="13"/>
                    </a:moveTo>
                    <a:cubicBezTo>
                      <a:pt x="16" y="13"/>
                      <a:pt x="19" y="17"/>
                      <a:pt x="17" y="19"/>
                    </a:cubicBezTo>
                    <a:cubicBezTo>
                      <a:pt x="15" y="21"/>
                      <a:pt x="8" y="26"/>
                      <a:pt x="3" y="26"/>
                    </a:cubicBezTo>
                    <a:cubicBezTo>
                      <a:pt x="1" y="26"/>
                      <a:pt x="0" y="24"/>
                      <a:pt x="0" y="22"/>
                    </a:cubicBezTo>
                    <a:cubicBezTo>
                      <a:pt x="0" y="12"/>
                      <a:pt x="8" y="12"/>
                      <a:pt x="15" y="10"/>
                    </a:cubicBezTo>
                    <a:cubicBezTo>
                      <a:pt x="16" y="10"/>
                      <a:pt x="16" y="7"/>
                      <a:pt x="17" y="6"/>
                    </a:cubicBezTo>
                    <a:cubicBezTo>
                      <a:pt x="21" y="2"/>
                      <a:pt x="41" y="0"/>
                      <a:pt x="45" y="3"/>
                    </a:cubicBezTo>
                    <a:cubicBezTo>
                      <a:pt x="40" y="9"/>
                      <a:pt x="26" y="13"/>
                      <a:pt x="19" y="1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50" name="ïṩ1iḍé"/>
              <p:cNvSpPr/>
              <p:nvPr/>
            </p:nvSpPr>
            <p:spPr bwMode="auto">
              <a:xfrm>
                <a:off x="10998570" y="4113334"/>
                <a:ext cx="16497" cy="17996"/>
              </a:xfrm>
              <a:custGeom>
                <a:avLst/>
                <a:gdLst/>
                <a:ahLst/>
                <a:cxnLst>
                  <a:cxn ang="0">
                    <a:pos x="13" y="8"/>
                  </a:cxn>
                  <a:cxn ang="0">
                    <a:pos x="8" y="14"/>
                  </a:cxn>
                  <a:cxn ang="0">
                    <a:pos x="0" y="5"/>
                  </a:cxn>
                  <a:cxn ang="0">
                    <a:pos x="13" y="8"/>
                  </a:cxn>
                </a:cxnLst>
                <a:rect l="0" t="0" r="r" b="b"/>
                <a:pathLst>
                  <a:path w="13" h="14">
                    <a:moveTo>
                      <a:pt x="13" y="8"/>
                    </a:moveTo>
                    <a:cubicBezTo>
                      <a:pt x="13" y="9"/>
                      <a:pt x="10" y="14"/>
                      <a:pt x="8" y="14"/>
                    </a:cubicBezTo>
                    <a:cubicBezTo>
                      <a:pt x="6" y="14"/>
                      <a:pt x="0" y="9"/>
                      <a:pt x="0" y="5"/>
                    </a:cubicBezTo>
                    <a:cubicBezTo>
                      <a:pt x="0" y="0"/>
                      <a:pt x="13" y="4"/>
                      <a:pt x="13" y="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51" name="íṧḷïdè"/>
              <p:cNvSpPr/>
              <p:nvPr/>
            </p:nvSpPr>
            <p:spPr bwMode="auto">
              <a:xfrm>
                <a:off x="11027065" y="4114833"/>
                <a:ext cx="44991" cy="13498"/>
              </a:xfrm>
              <a:custGeom>
                <a:avLst/>
                <a:gdLst/>
                <a:ahLst/>
                <a:cxnLst>
                  <a:cxn ang="0">
                    <a:pos x="31" y="2"/>
                  </a:cxn>
                  <a:cxn ang="0">
                    <a:pos x="36" y="10"/>
                  </a:cxn>
                  <a:cxn ang="0">
                    <a:pos x="34" y="10"/>
                  </a:cxn>
                  <a:cxn ang="0">
                    <a:pos x="18" y="6"/>
                  </a:cxn>
                  <a:cxn ang="0">
                    <a:pos x="8" y="6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23" y="0"/>
                  </a:cxn>
                  <a:cxn ang="0">
                    <a:pos x="30" y="2"/>
                  </a:cxn>
                  <a:cxn ang="0">
                    <a:pos x="31" y="2"/>
                  </a:cxn>
                </a:cxnLst>
                <a:rect l="0" t="0" r="r" b="b"/>
                <a:pathLst>
                  <a:path w="36" h="10">
                    <a:moveTo>
                      <a:pt x="31" y="2"/>
                    </a:moveTo>
                    <a:cubicBezTo>
                      <a:pt x="32" y="5"/>
                      <a:pt x="36" y="6"/>
                      <a:pt x="36" y="10"/>
                    </a:cubicBezTo>
                    <a:cubicBezTo>
                      <a:pt x="36" y="10"/>
                      <a:pt x="35" y="10"/>
                      <a:pt x="34" y="10"/>
                    </a:cubicBezTo>
                    <a:cubicBezTo>
                      <a:pt x="28" y="10"/>
                      <a:pt x="25" y="6"/>
                      <a:pt x="18" y="6"/>
                    </a:cubicBezTo>
                    <a:cubicBezTo>
                      <a:pt x="14" y="6"/>
                      <a:pt x="12" y="6"/>
                      <a:pt x="8" y="6"/>
                    </a:cubicBezTo>
                    <a:cubicBezTo>
                      <a:pt x="6" y="6"/>
                      <a:pt x="0" y="4"/>
                      <a:pt x="0" y="4"/>
                    </a:cubicBezTo>
                    <a:cubicBezTo>
                      <a:pt x="0" y="2"/>
                      <a:pt x="3" y="1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3"/>
                      <a:pt x="27" y="2"/>
                      <a:pt x="30" y="2"/>
                    </a:cubicBezTo>
                    <a:lnTo>
                      <a:pt x="31" y="2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52" name="ïṡḻíde"/>
              <p:cNvSpPr/>
              <p:nvPr/>
            </p:nvSpPr>
            <p:spPr bwMode="auto">
              <a:xfrm>
                <a:off x="11021066" y="4032350"/>
                <a:ext cx="17997" cy="43492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5"/>
                  </a:cxn>
                  <a:cxn ang="0">
                    <a:pos x="14" y="24"/>
                  </a:cxn>
                  <a:cxn ang="0">
                    <a:pos x="11" y="17"/>
                  </a:cxn>
                  <a:cxn ang="0">
                    <a:pos x="15" y="12"/>
                  </a:cxn>
                  <a:cxn ang="0">
                    <a:pos x="4" y="0"/>
                  </a:cxn>
                  <a:cxn ang="0">
                    <a:pos x="0" y="9"/>
                  </a:cxn>
                  <a:cxn ang="0">
                    <a:pos x="3" y="21"/>
                  </a:cxn>
                  <a:cxn ang="0">
                    <a:pos x="3" y="27"/>
                  </a:cxn>
                  <a:cxn ang="0">
                    <a:pos x="9" y="35"/>
                  </a:cxn>
                  <a:cxn ang="0">
                    <a:pos x="4" y="28"/>
                  </a:cxn>
                </a:cxnLst>
                <a:rect l="0" t="0" r="r" b="b"/>
                <a:pathLst>
                  <a:path w="15" h="35">
                    <a:moveTo>
                      <a:pt x="4" y="28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8" y="25"/>
                      <a:pt x="12" y="24"/>
                      <a:pt x="14" y="24"/>
                    </a:cubicBezTo>
                    <a:cubicBezTo>
                      <a:pt x="14" y="20"/>
                      <a:pt x="11" y="20"/>
                      <a:pt x="11" y="17"/>
                    </a:cubicBezTo>
                    <a:cubicBezTo>
                      <a:pt x="11" y="15"/>
                      <a:pt x="15" y="14"/>
                      <a:pt x="15" y="12"/>
                    </a:cubicBezTo>
                    <a:cubicBezTo>
                      <a:pt x="8" y="10"/>
                      <a:pt x="4" y="6"/>
                      <a:pt x="4" y="0"/>
                    </a:cubicBezTo>
                    <a:cubicBezTo>
                      <a:pt x="0" y="2"/>
                      <a:pt x="0" y="5"/>
                      <a:pt x="0" y="9"/>
                    </a:cubicBezTo>
                    <a:cubicBezTo>
                      <a:pt x="0" y="15"/>
                      <a:pt x="3" y="16"/>
                      <a:pt x="3" y="21"/>
                    </a:cubicBezTo>
                    <a:cubicBezTo>
                      <a:pt x="3" y="26"/>
                      <a:pt x="3" y="24"/>
                      <a:pt x="3" y="27"/>
                    </a:cubicBezTo>
                    <a:cubicBezTo>
                      <a:pt x="3" y="30"/>
                      <a:pt x="4" y="35"/>
                      <a:pt x="9" y="35"/>
                    </a:cubicBezTo>
                    <a:cubicBezTo>
                      <a:pt x="7" y="32"/>
                      <a:pt x="6" y="31"/>
                      <a:pt x="4" y="2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53" name="îśḷîḋè"/>
              <p:cNvSpPr/>
              <p:nvPr/>
            </p:nvSpPr>
            <p:spPr bwMode="auto">
              <a:xfrm>
                <a:off x="10937082" y="3912373"/>
                <a:ext cx="71986" cy="67487"/>
              </a:xfrm>
              <a:custGeom>
                <a:avLst/>
                <a:gdLst/>
                <a:ahLst/>
                <a:cxnLst>
                  <a:cxn ang="0">
                    <a:pos x="48" y="38"/>
                  </a:cxn>
                  <a:cxn ang="0">
                    <a:pos x="46" y="35"/>
                  </a:cxn>
                  <a:cxn ang="0">
                    <a:pos x="42" y="40"/>
                  </a:cxn>
                  <a:cxn ang="0">
                    <a:pos x="47" y="48"/>
                  </a:cxn>
                  <a:cxn ang="0">
                    <a:pos x="42" y="53"/>
                  </a:cxn>
                  <a:cxn ang="0">
                    <a:pos x="40" y="50"/>
                  </a:cxn>
                  <a:cxn ang="0">
                    <a:pos x="36" y="51"/>
                  </a:cxn>
                  <a:cxn ang="0">
                    <a:pos x="26" y="37"/>
                  </a:cxn>
                  <a:cxn ang="0">
                    <a:pos x="28" y="32"/>
                  </a:cxn>
                  <a:cxn ang="0">
                    <a:pos x="27" y="29"/>
                  </a:cxn>
                  <a:cxn ang="0">
                    <a:pos x="21" y="28"/>
                  </a:cxn>
                  <a:cxn ang="0">
                    <a:pos x="21" y="32"/>
                  </a:cxn>
                  <a:cxn ang="0">
                    <a:pos x="17" y="30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4" y="45"/>
                  </a:cxn>
                  <a:cxn ang="0">
                    <a:pos x="4" y="36"/>
                  </a:cxn>
                  <a:cxn ang="0">
                    <a:pos x="2" y="32"/>
                  </a:cxn>
                  <a:cxn ang="0">
                    <a:pos x="5" y="22"/>
                  </a:cxn>
                  <a:cxn ang="0">
                    <a:pos x="19" y="14"/>
                  </a:cxn>
                  <a:cxn ang="0">
                    <a:pos x="26" y="20"/>
                  </a:cxn>
                  <a:cxn ang="0">
                    <a:pos x="28" y="20"/>
                  </a:cxn>
                  <a:cxn ang="0">
                    <a:pos x="32" y="15"/>
                  </a:cxn>
                  <a:cxn ang="0">
                    <a:pos x="41" y="9"/>
                  </a:cxn>
                  <a:cxn ang="0">
                    <a:pos x="42" y="0"/>
                  </a:cxn>
                  <a:cxn ang="0">
                    <a:pos x="48" y="4"/>
                  </a:cxn>
                  <a:cxn ang="0">
                    <a:pos x="58" y="33"/>
                  </a:cxn>
                  <a:cxn ang="0">
                    <a:pos x="53" y="46"/>
                  </a:cxn>
                  <a:cxn ang="0">
                    <a:pos x="48" y="36"/>
                  </a:cxn>
                  <a:cxn ang="0">
                    <a:pos x="48" y="38"/>
                  </a:cxn>
                </a:cxnLst>
                <a:rect l="0" t="0" r="r" b="b"/>
                <a:pathLst>
                  <a:path w="58" h="53">
                    <a:moveTo>
                      <a:pt x="48" y="38"/>
                    </a:moveTo>
                    <a:cubicBezTo>
                      <a:pt x="48" y="37"/>
                      <a:pt x="47" y="36"/>
                      <a:pt x="46" y="35"/>
                    </a:cubicBezTo>
                    <a:cubicBezTo>
                      <a:pt x="44" y="37"/>
                      <a:pt x="42" y="38"/>
                      <a:pt x="42" y="40"/>
                    </a:cubicBezTo>
                    <a:cubicBezTo>
                      <a:pt x="42" y="43"/>
                      <a:pt x="47" y="44"/>
                      <a:pt x="47" y="48"/>
                    </a:cubicBezTo>
                    <a:cubicBezTo>
                      <a:pt x="47" y="51"/>
                      <a:pt x="45" y="53"/>
                      <a:pt x="42" y="53"/>
                    </a:cubicBezTo>
                    <a:cubicBezTo>
                      <a:pt x="41" y="53"/>
                      <a:pt x="40" y="51"/>
                      <a:pt x="40" y="50"/>
                    </a:cubicBezTo>
                    <a:cubicBezTo>
                      <a:pt x="39" y="51"/>
                      <a:pt x="37" y="51"/>
                      <a:pt x="36" y="51"/>
                    </a:cubicBezTo>
                    <a:cubicBezTo>
                      <a:pt x="31" y="51"/>
                      <a:pt x="26" y="44"/>
                      <a:pt x="26" y="37"/>
                    </a:cubicBezTo>
                    <a:cubicBezTo>
                      <a:pt x="26" y="34"/>
                      <a:pt x="27" y="33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30"/>
                      <a:pt x="20" y="31"/>
                      <a:pt x="21" y="32"/>
                    </a:cubicBezTo>
                    <a:cubicBezTo>
                      <a:pt x="18" y="32"/>
                      <a:pt x="18" y="31"/>
                      <a:pt x="17" y="30"/>
                    </a:cubicBezTo>
                    <a:cubicBezTo>
                      <a:pt x="17" y="30"/>
                      <a:pt x="16" y="31"/>
                      <a:pt x="16" y="32"/>
                    </a:cubicBezTo>
                    <a:cubicBezTo>
                      <a:pt x="14" y="31"/>
                      <a:pt x="12" y="28"/>
                      <a:pt x="12" y="28"/>
                    </a:cubicBezTo>
                    <a:cubicBezTo>
                      <a:pt x="8" y="32"/>
                      <a:pt x="8" y="45"/>
                      <a:pt x="4" y="45"/>
                    </a:cubicBezTo>
                    <a:cubicBezTo>
                      <a:pt x="0" y="45"/>
                      <a:pt x="4" y="37"/>
                      <a:pt x="4" y="36"/>
                    </a:cubicBezTo>
                    <a:cubicBezTo>
                      <a:pt x="4" y="35"/>
                      <a:pt x="2" y="33"/>
                      <a:pt x="2" y="32"/>
                    </a:cubicBezTo>
                    <a:cubicBezTo>
                      <a:pt x="2" y="28"/>
                      <a:pt x="4" y="26"/>
                      <a:pt x="5" y="22"/>
                    </a:cubicBezTo>
                    <a:cubicBezTo>
                      <a:pt x="13" y="22"/>
                      <a:pt x="11" y="14"/>
                      <a:pt x="19" y="14"/>
                    </a:cubicBezTo>
                    <a:cubicBezTo>
                      <a:pt x="24" y="14"/>
                      <a:pt x="23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18"/>
                      <a:pt x="30" y="16"/>
                      <a:pt x="32" y="15"/>
                    </a:cubicBezTo>
                    <a:cubicBezTo>
                      <a:pt x="32" y="10"/>
                      <a:pt x="39" y="12"/>
                      <a:pt x="41" y="9"/>
                    </a:cubicBezTo>
                    <a:cubicBezTo>
                      <a:pt x="42" y="7"/>
                      <a:pt x="42" y="1"/>
                      <a:pt x="42" y="0"/>
                    </a:cubicBezTo>
                    <a:cubicBezTo>
                      <a:pt x="45" y="0"/>
                      <a:pt x="47" y="2"/>
                      <a:pt x="48" y="4"/>
                    </a:cubicBezTo>
                    <a:cubicBezTo>
                      <a:pt x="51" y="7"/>
                      <a:pt x="58" y="30"/>
                      <a:pt x="58" y="33"/>
                    </a:cubicBezTo>
                    <a:cubicBezTo>
                      <a:pt x="58" y="37"/>
                      <a:pt x="53" y="39"/>
                      <a:pt x="53" y="46"/>
                    </a:cubicBezTo>
                    <a:cubicBezTo>
                      <a:pt x="51" y="46"/>
                      <a:pt x="48" y="37"/>
                      <a:pt x="48" y="36"/>
                    </a:cubicBezTo>
                    <a:lnTo>
                      <a:pt x="48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54" name="ïṥľîḑè"/>
              <p:cNvSpPr/>
              <p:nvPr/>
            </p:nvSpPr>
            <p:spPr bwMode="auto">
              <a:xfrm>
                <a:off x="10871095" y="3894377"/>
                <a:ext cx="34494" cy="37493"/>
              </a:xfrm>
              <a:custGeom>
                <a:avLst/>
                <a:gdLst/>
                <a:ahLst/>
                <a:cxnLst>
                  <a:cxn ang="0">
                    <a:pos x="3" y="29"/>
                  </a:cxn>
                  <a:cxn ang="0">
                    <a:pos x="0" y="29"/>
                  </a:cxn>
                  <a:cxn ang="0">
                    <a:pos x="22" y="5"/>
                  </a:cxn>
                  <a:cxn ang="0">
                    <a:pos x="25" y="0"/>
                  </a:cxn>
                  <a:cxn ang="0">
                    <a:pos x="28" y="6"/>
                  </a:cxn>
                  <a:cxn ang="0">
                    <a:pos x="24" y="9"/>
                  </a:cxn>
                  <a:cxn ang="0">
                    <a:pos x="17" y="13"/>
                  </a:cxn>
                  <a:cxn ang="0">
                    <a:pos x="3" y="29"/>
                  </a:cxn>
                </a:cxnLst>
                <a:rect l="0" t="0" r="r" b="b"/>
                <a:pathLst>
                  <a:path w="28" h="29">
                    <a:moveTo>
                      <a:pt x="3" y="29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4" y="18"/>
                      <a:pt x="18" y="13"/>
                      <a:pt x="22" y="5"/>
                    </a:cubicBezTo>
                    <a:cubicBezTo>
                      <a:pt x="23" y="3"/>
                      <a:pt x="23" y="1"/>
                      <a:pt x="25" y="0"/>
                    </a:cubicBezTo>
                    <a:cubicBezTo>
                      <a:pt x="24" y="4"/>
                      <a:pt x="26" y="5"/>
                      <a:pt x="28" y="6"/>
                    </a:cubicBezTo>
                    <a:cubicBezTo>
                      <a:pt x="26" y="8"/>
                      <a:pt x="26" y="9"/>
                      <a:pt x="24" y="9"/>
                    </a:cubicBezTo>
                    <a:cubicBezTo>
                      <a:pt x="23" y="12"/>
                      <a:pt x="20" y="13"/>
                      <a:pt x="17" y="13"/>
                    </a:cubicBezTo>
                    <a:cubicBezTo>
                      <a:pt x="15" y="22"/>
                      <a:pt x="8" y="26"/>
                      <a:pt x="3" y="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55" name="isḷîḑé"/>
              <p:cNvSpPr/>
              <p:nvPr/>
            </p:nvSpPr>
            <p:spPr bwMode="auto">
              <a:xfrm>
                <a:off x="10898090" y="3774400"/>
                <a:ext cx="67488" cy="95981"/>
              </a:xfrm>
              <a:custGeom>
                <a:avLst/>
                <a:gdLst/>
                <a:ahLst/>
                <a:cxnLst>
                  <a:cxn ang="0">
                    <a:pos x="4" y="31"/>
                  </a:cxn>
                  <a:cxn ang="0">
                    <a:pos x="6" y="20"/>
                  </a:cxn>
                  <a:cxn ang="0">
                    <a:pos x="5" y="7"/>
                  </a:cxn>
                  <a:cxn ang="0">
                    <a:pos x="9" y="0"/>
                  </a:cxn>
                  <a:cxn ang="0">
                    <a:pos x="16" y="7"/>
                  </a:cxn>
                  <a:cxn ang="0">
                    <a:pos x="21" y="3"/>
                  </a:cxn>
                  <a:cxn ang="0">
                    <a:pos x="22" y="5"/>
                  </a:cxn>
                  <a:cxn ang="0">
                    <a:pos x="23" y="8"/>
                  </a:cxn>
                  <a:cxn ang="0">
                    <a:pos x="28" y="25"/>
                  </a:cxn>
                  <a:cxn ang="0">
                    <a:pos x="20" y="42"/>
                  </a:cxn>
                  <a:cxn ang="0">
                    <a:pos x="30" y="59"/>
                  </a:cxn>
                  <a:cxn ang="0">
                    <a:pos x="30" y="58"/>
                  </a:cxn>
                  <a:cxn ang="0">
                    <a:pos x="34" y="55"/>
                  </a:cxn>
                  <a:cxn ang="0">
                    <a:pos x="43" y="64"/>
                  </a:cxn>
                  <a:cxn ang="0">
                    <a:pos x="46" y="61"/>
                  </a:cxn>
                  <a:cxn ang="0">
                    <a:pos x="49" y="62"/>
                  </a:cxn>
                  <a:cxn ang="0">
                    <a:pos x="46" y="66"/>
                  </a:cxn>
                  <a:cxn ang="0">
                    <a:pos x="49" y="66"/>
                  </a:cxn>
                  <a:cxn ang="0">
                    <a:pos x="54" y="71"/>
                  </a:cxn>
                  <a:cxn ang="0">
                    <a:pos x="54" y="74"/>
                  </a:cxn>
                  <a:cxn ang="0">
                    <a:pos x="53" y="76"/>
                  </a:cxn>
                  <a:cxn ang="0">
                    <a:pos x="51" y="73"/>
                  </a:cxn>
                  <a:cxn ang="0">
                    <a:pos x="36" y="61"/>
                  </a:cxn>
                  <a:cxn ang="0">
                    <a:pos x="37" y="69"/>
                  </a:cxn>
                  <a:cxn ang="0">
                    <a:pos x="25" y="60"/>
                  </a:cxn>
                  <a:cxn ang="0">
                    <a:pos x="19" y="62"/>
                  </a:cxn>
                  <a:cxn ang="0">
                    <a:pos x="13" y="57"/>
                  </a:cxn>
                  <a:cxn ang="0">
                    <a:pos x="15" y="53"/>
                  </a:cxn>
                  <a:cxn ang="0">
                    <a:pos x="15" y="49"/>
                  </a:cxn>
                  <a:cxn ang="0">
                    <a:pos x="13" y="49"/>
                  </a:cxn>
                  <a:cxn ang="0">
                    <a:pos x="10" y="51"/>
                  </a:cxn>
                  <a:cxn ang="0">
                    <a:pos x="1" y="44"/>
                  </a:cxn>
                  <a:cxn ang="0">
                    <a:pos x="4" y="31"/>
                  </a:cxn>
                </a:cxnLst>
                <a:rect l="0" t="0" r="r" b="b"/>
                <a:pathLst>
                  <a:path w="54" h="76">
                    <a:moveTo>
                      <a:pt x="4" y="31"/>
                    </a:moveTo>
                    <a:cubicBezTo>
                      <a:pt x="6" y="28"/>
                      <a:pt x="6" y="23"/>
                      <a:pt x="6" y="20"/>
                    </a:cubicBezTo>
                    <a:cubicBezTo>
                      <a:pt x="7" y="15"/>
                      <a:pt x="5" y="12"/>
                      <a:pt x="5" y="7"/>
                    </a:cubicBezTo>
                    <a:cubicBezTo>
                      <a:pt x="5" y="3"/>
                      <a:pt x="6" y="0"/>
                      <a:pt x="9" y="0"/>
                    </a:cubicBezTo>
                    <a:cubicBezTo>
                      <a:pt x="13" y="0"/>
                      <a:pt x="12" y="7"/>
                      <a:pt x="16" y="7"/>
                    </a:cubicBezTo>
                    <a:cubicBezTo>
                      <a:pt x="18" y="7"/>
                      <a:pt x="20" y="4"/>
                      <a:pt x="21" y="3"/>
                    </a:cubicBezTo>
                    <a:cubicBezTo>
                      <a:pt x="21" y="3"/>
                      <a:pt x="22" y="4"/>
                      <a:pt x="22" y="5"/>
                    </a:cubicBezTo>
                    <a:cubicBezTo>
                      <a:pt x="22" y="6"/>
                      <a:pt x="23" y="7"/>
                      <a:pt x="23" y="8"/>
                    </a:cubicBezTo>
                    <a:cubicBezTo>
                      <a:pt x="23" y="13"/>
                      <a:pt x="28" y="18"/>
                      <a:pt x="28" y="25"/>
                    </a:cubicBezTo>
                    <a:cubicBezTo>
                      <a:pt x="28" y="33"/>
                      <a:pt x="20" y="34"/>
                      <a:pt x="20" y="42"/>
                    </a:cubicBezTo>
                    <a:cubicBezTo>
                      <a:pt x="20" y="48"/>
                      <a:pt x="26" y="57"/>
                      <a:pt x="30" y="59"/>
                    </a:cubicBezTo>
                    <a:cubicBezTo>
                      <a:pt x="30" y="59"/>
                      <a:pt x="30" y="58"/>
                      <a:pt x="30" y="58"/>
                    </a:cubicBezTo>
                    <a:cubicBezTo>
                      <a:pt x="30" y="56"/>
                      <a:pt x="32" y="54"/>
                      <a:pt x="34" y="55"/>
                    </a:cubicBezTo>
                    <a:cubicBezTo>
                      <a:pt x="39" y="55"/>
                      <a:pt x="40" y="63"/>
                      <a:pt x="43" y="64"/>
                    </a:cubicBezTo>
                    <a:cubicBezTo>
                      <a:pt x="44" y="64"/>
                      <a:pt x="45" y="61"/>
                      <a:pt x="46" y="61"/>
                    </a:cubicBezTo>
                    <a:cubicBezTo>
                      <a:pt x="47" y="61"/>
                      <a:pt x="48" y="62"/>
                      <a:pt x="49" y="62"/>
                    </a:cubicBezTo>
                    <a:cubicBezTo>
                      <a:pt x="48" y="64"/>
                      <a:pt x="46" y="64"/>
                      <a:pt x="46" y="66"/>
                    </a:cubicBezTo>
                    <a:cubicBezTo>
                      <a:pt x="46" y="67"/>
                      <a:pt x="48" y="67"/>
                      <a:pt x="49" y="66"/>
                    </a:cubicBezTo>
                    <a:cubicBezTo>
                      <a:pt x="49" y="69"/>
                      <a:pt x="51" y="71"/>
                      <a:pt x="54" y="71"/>
                    </a:cubicBezTo>
                    <a:cubicBezTo>
                      <a:pt x="54" y="72"/>
                      <a:pt x="54" y="73"/>
                      <a:pt x="54" y="74"/>
                    </a:cubicBezTo>
                    <a:cubicBezTo>
                      <a:pt x="54" y="75"/>
                      <a:pt x="53" y="76"/>
                      <a:pt x="53" y="76"/>
                    </a:cubicBezTo>
                    <a:cubicBezTo>
                      <a:pt x="51" y="76"/>
                      <a:pt x="51" y="74"/>
                      <a:pt x="51" y="73"/>
                    </a:cubicBezTo>
                    <a:cubicBezTo>
                      <a:pt x="48" y="69"/>
                      <a:pt x="39" y="65"/>
                      <a:pt x="36" y="61"/>
                    </a:cubicBezTo>
                    <a:cubicBezTo>
                      <a:pt x="34" y="64"/>
                      <a:pt x="35" y="66"/>
                      <a:pt x="37" y="69"/>
                    </a:cubicBezTo>
                    <a:cubicBezTo>
                      <a:pt x="31" y="69"/>
                      <a:pt x="31" y="60"/>
                      <a:pt x="25" y="60"/>
                    </a:cubicBezTo>
                    <a:cubicBezTo>
                      <a:pt x="23" y="60"/>
                      <a:pt x="21" y="62"/>
                      <a:pt x="19" y="62"/>
                    </a:cubicBezTo>
                    <a:cubicBezTo>
                      <a:pt x="16" y="62"/>
                      <a:pt x="13" y="59"/>
                      <a:pt x="13" y="57"/>
                    </a:cubicBezTo>
                    <a:cubicBezTo>
                      <a:pt x="13" y="55"/>
                      <a:pt x="14" y="53"/>
                      <a:pt x="15" y="53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0"/>
                      <a:pt x="11" y="51"/>
                      <a:pt x="10" y="51"/>
                    </a:cubicBezTo>
                    <a:cubicBezTo>
                      <a:pt x="8" y="51"/>
                      <a:pt x="1" y="47"/>
                      <a:pt x="1" y="44"/>
                    </a:cubicBezTo>
                    <a:cubicBezTo>
                      <a:pt x="1" y="38"/>
                      <a:pt x="0" y="30"/>
                      <a:pt x="4" y="3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56" name="ïšliďé"/>
              <p:cNvSpPr/>
              <p:nvPr/>
            </p:nvSpPr>
            <p:spPr bwMode="auto">
              <a:xfrm>
                <a:off x="10968576" y="3870381"/>
                <a:ext cx="22496" cy="38992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0" y="20"/>
                  </a:cxn>
                  <a:cxn ang="0">
                    <a:pos x="14" y="28"/>
                  </a:cxn>
                  <a:cxn ang="0">
                    <a:pos x="14" y="30"/>
                  </a:cxn>
                  <a:cxn ang="0">
                    <a:pos x="10" y="30"/>
                  </a:cxn>
                  <a:cxn ang="0">
                    <a:pos x="8" y="25"/>
                  </a:cxn>
                  <a:cxn ang="0">
                    <a:pos x="8" y="23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8" y="15"/>
                  </a:cxn>
                  <a:cxn ang="0">
                    <a:pos x="10" y="13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3" y="2"/>
                  </a:cxn>
                  <a:cxn ang="0">
                    <a:pos x="13" y="6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8" y="15"/>
                  </a:cxn>
                  <a:cxn ang="0">
                    <a:pos x="16" y="20"/>
                  </a:cxn>
                </a:cxnLst>
                <a:rect l="0" t="0" r="r" b="b"/>
                <a:pathLst>
                  <a:path w="18" h="30">
                    <a:moveTo>
                      <a:pt x="16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2" y="27"/>
                      <a:pt x="14" y="28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1" y="30"/>
                      <a:pt x="10" y="30"/>
                    </a:cubicBezTo>
                    <a:cubicBezTo>
                      <a:pt x="7" y="30"/>
                      <a:pt x="7" y="27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5" y="23"/>
                      <a:pt x="3" y="19"/>
                      <a:pt x="2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4" y="15"/>
                      <a:pt x="7" y="15"/>
                      <a:pt x="8" y="15"/>
                    </a:cubicBezTo>
                    <a:cubicBezTo>
                      <a:pt x="8" y="15"/>
                      <a:pt x="10" y="14"/>
                      <a:pt x="10" y="13"/>
                    </a:cubicBezTo>
                    <a:cubicBezTo>
                      <a:pt x="10" y="8"/>
                      <a:pt x="1" y="5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9" y="2"/>
                      <a:pt x="13" y="2"/>
                    </a:cubicBezTo>
                    <a:cubicBezTo>
                      <a:pt x="13" y="3"/>
                      <a:pt x="13" y="5"/>
                      <a:pt x="13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5" y="8"/>
                      <a:pt x="15" y="12"/>
                      <a:pt x="15" y="12"/>
                    </a:cubicBezTo>
                    <a:cubicBezTo>
                      <a:pt x="15" y="12"/>
                      <a:pt x="18" y="15"/>
                      <a:pt x="18" y="15"/>
                    </a:cubicBezTo>
                    <a:cubicBezTo>
                      <a:pt x="18" y="18"/>
                      <a:pt x="17" y="19"/>
                      <a:pt x="16" y="2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57" name="iṧlíḓé"/>
              <p:cNvSpPr/>
              <p:nvPr/>
            </p:nvSpPr>
            <p:spPr bwMode="auto">
              <a:xfrm>
                <a:off x="10935582" y="3880879"/>
                <a:ext cx="17997" cy="23995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14" y="7"/>
                  </a:cxn>
                  <a:cxn ang="0">
                    <a:pos x="1" y="19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2"/>
                  </a:cxn>
                  <a:cxn ang="0">
                    <a:pos x="3" y="1"/>
                  </a:cxn>
                </a:cxnLst>
                <a:rect l="0" t="0" r="r" b="b"/>
                <a:pathLst>
                  <a:path w="14" h="19">
                    <a:moveTo>
                      <a:pt x="3" y="1"/>
                    </a:moveTo>
                    <a:cubicBezTo>
                      <a:pt x="4" y="3"/>
                      <a:pt x="14" y="4"/>
                      <a:pt x="14" y="7"/>
                    </a:cubicBezTo>
                    <a:cubicBezTo>
                      <a:pt x="14" y="14"/>
                      <a:pt x="5" y="17"/>
                      <a:pt x="1" y="19"/>
                    </a:cubicBezTo>
                    <a:cubicBezTo>
                      <a:pt x="1" y="13"/>
                      <a:pt x="0" y="6"/>
                      <a:pt x="0" y="2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4" y="2"/>
                      <a:pt x="5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58" name="îŝ1îḍe"/>
              <p:cNvSpPr/>
              <p:nvPr/>
            </p:nvSpPr>
            <p:spPr bwMode="auto">
              <a:xfrm>
                <a:off x="10944580" y="3895876"/>
                <a:ext cx="17997" cy="29994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9" y="17"/>
                  </a:cxn>
                  <a:cxn ang="0">
                    <a:pos x="11" y="22"/>
                  </a:cxn>
                  <a:cxn ang="0">
                    <a:pos x="9" y="24"/>
                  </a:cxn>
                  <a:cxn ang="0">
                    <a:pos x="0" y="14"/>
                  </a:cxn>
                  <a:cxn ang="0">
                    <a:pos x="4" y="12"/>
                  </a:cxn>
                  <a:cxn ang="0">
                    <a:pos x="8" y="1"/>
                  </a:cxn>
                  <a:cxn ang="0">
                    <a:pos x="14" y="5"/>
                  </a:cxn>
                </a:cxnLst>
                <a:rect l="0" t="0" r="r" b="b"/>
                <a:pathLst>
                  <a:path w="14" h="24">
                    <a:moveTo>
                      <a:pt x="14" y="5"/>
                    </a:moveTo>
                    <a:cubicBezTo>
                      <a:pt x="14" y="10"/>
                      <a:pt x="10" y="13"/>
                      <a:pt x="9" y="17"/>
                    </a:cubicBezTo>
                    <a:cubicBezTo>
                      <a:pt x="9" y="21"/>
                      <a:pt x="11" y="20"/>
                      <a:pt x="11" y="22"/>
                    </a:cubicBezTo>
                    <a:cubicBezTo>
                      <a:pt x="11" y="23"/>
                      <a:pt x="10" y="24"/>
                      <a:pt x="9" y="24"/>
                    </a:cubicBezTo>
                    <a:cubicBezTo>
                      <a:pt x="7" y="24"/>
                      <a:pt x="0" y="17"/>
                      <a:pt x="0" y="14"/>
                    </a:cubicBezTo>
                    <a:cubicBezTo>
                      <a:pt x="0" y="13"/>
                      <a:pt x="3" y="12"/>
                      <a:pt x="4" y="12"/>
                    </a:cubicBezTo>
                    <a:cubicBezTo>
                      <a:pt x="4" y="11"/>
                      <a:pt x="6" y="1"/>
                      <a:pt x="8" y="1"/>
                    </a:cubicBezTo>
                    <a:cubicBezTo>
                      <a:pt x="12" y="0"/>
                      <a:pt x="14" y="3"/>
                      <a:pt x="14" y="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59" name="îślïdê"/>
              <p:cNvSpPr/>
              <p:nvPr/>
            </p:nvSpPr>
            <p:spPr bwMode="auto">
              <a:xfrm>
                <a:off x="10961078" y="3897376"/>
                <a:ext cx="7499" cy="1949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15"/>
                  </a:cxn>
                  <a:cxn ang="0">
                    <a:pos x="0" y="15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cubicBezTo>
                      <a:pt x="7" y="7"/>
                      <a:pt x="2" y="9"/>
                      <a:pt x="2" y="15"/>
                    </a:cubicBezTo>
                    <a:cubicBezTo>
                      <a:pt x="2" y="15"/>
                      <a:pt x="0" y="15"/>
                      <a:pt x="0" y="15"/>
                    </a:cubicBezTo>
                    <a:cubicBezTo>
                      <a:pt x="1" y="10"/>
                      <a:pt x="4" y="7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60" name="iṣlíḓê"/>
              <p:cNvSpPr/>
              <p:nvPr/>
            </p:nvSpPr>
            <p:spPr bwMode="auto">
              <a:xfrm>
                <a:off x="10965576" y="3909374"/>
                <a:ext cx="10498" cy="1049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4"/>
                      <a:pt x="6" y="8"/>
                      <a:pt x="2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3"/>
                      <a:pt x="2" y="2"/>
                      <a:pt x="3" y="0"/>
                    </a:cubicBezTo>
                    <a:cubicBezTo>
                      <a:pt x="5" y="1"/>
                      <a:pt x="7" y="1"/>
                      <a:pt x="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62" name="ïŝľiḍè"/>
              <p:cNvSpPr/>
              <p:nvPr/>
            </p:nvSpPr>
            <p:spPr bwMode="auto">
              <a:xfrm>
                <a:off x="10911587" y="3855384"/>
                <a:ext cx="17997" cy="19497"/>
              </a:xfrm>
              <a:custGeom>
                <a:avLst/>
                <a:gdLst/>
                <a:ahLst/>
                <a:cxnLst>
                  <a:cxn ang="0">
                    <a:pos x="11" y="15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4" y="7"/>
                  </a:cxn>
                  <a:cxn ang="0">
                    <a:pos x="11" y="15"/>
                  </a:cxn>
                </a:cxnLst>
                <a:rect l="0" t="0" r="r" b="b"/>
                <a:pathLst>
                  <a:path w="15" h="15">
                    <a:moveTo>
                      <a:pt x="11" y="15"/>
                    </a:moveTo>
                    <a:cubicBezTo>
                      <a:pt x="9" y="15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13" y="2"/>
                      <a:pt x="14" y="7"/>
                    </a:cubicBezTo>
                    <a:cubicBezTo>
                      <a:pt x="15" y="10"/>
                      <a:pt x="13" y="15"/>
                      <a:pt x="11" y="1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63" name="ïṥḷïdê"/>
              <p:cNvSpPr/>
              <p:nvPr/>
            </p:nvSpPr>
            <p:spPr bwMode="auto">
              <a:xfrm>
                <a:off x="10929583" y="3858384"/>
                <a:ext cx="5999" cy="15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64" name="iṩļîďè"/>
              <p:cNvSpPr/>
              <p:nvPr/>
            </p:nvSpPr>
            <p:spPr bwMode="auto">
              <a:xfrm>
                <a:off x="10902588" y="3658922"/>
                <a:ext cx="34494" cy="47991"/>
              </a:xfrm>
              <a:custGeom>
                <a:avLst/>
                <a:gdLst/>
                <a:ahLst/>
                <a:cxnLst>
                  <a:cxn ang="0">
                    <a:pos x="8" y="39"/>
                  </a:cxn>
                  <a:cxn ang="0">
                    <a:pos x="1" y="26"/>
                  </a:cxn>
                  <a:cxn ang="0">
                    <a:pos x="16" y="0"/>
                  </a:cxn>
                  <a:cxn ang="0">
                    <a:pos x="8" y="39"/>
                  </a:cxn>
                </a:cxnLst>
                <a:rect l="0" t="0" r="r" b="b"/>
                <a:pathLst>
                  <a:path w="27" h="39">
                    <a:moveTo>
                      <a:pt x="8" y="39"/>
                    </a:moveTo>
                    <a:cubicBezTo>
                      <a:pt x="0" y="39"/>
                      <a:pt x="1" y="33"/>
                      <a:pt x="1" y="26"/>
                    </a:cubicBezTo>
                    <a:cubicBezTo>
                      <a:pt x="1" y="17"/>
                      <a:pt x="10" y="0"/>
                      <a:pt x="16" y="0"/>
                    </a:cubicBezTo>
                    <a:cubicBezTo>
                      <a:pt x="27" y="0"/>
                      <a:pt x="18" y="39"/>
                      <a:pt x="8" y="3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65" name="íSḷíďe"/>
              <p:cNvSpPr/>
              <p:nvPr/>
            </p:nvSpPr>
            <p:spPr bwMode="auto">
              <a:xfrm>
                <a:off x="10719624" y="3744406"/>
                <a:ext cx="38993" cy="32994"/>
              </a:xfrm>
              <a:custGeom>
                <a:avLst/>
                <a:gdLst/>
                <a:ahLst/>
                <a:cxnLst>
                  <a:cxn ang="0">
                    <a:pos x="2" y="11"/>
                  </a:cxn>
                  <a:cxn ang="0">
                    <a:pos x="26" y="0"/>
                  </a:cxn>
                  <a:cxn ang="0">
                    <a:pos x="31" y="7"/>
                  </a:cxn>
                  <a:cxn ang="0">
                    <a:pos x="11" y="27"/>
                  </a:cxn>
                  <a:cxn ang="0">
                    <a:pos x="2" y="18"/>
                  </a:cxn>
                  <a:cxn ang="0">
                    <a:pos x="2" y="11"/>
                  </a:cxn>
                </a:cxnLst>
                <a:rect l="0" t="0" r="r" b="b"/>
                <a:pathLst>
                  <a:path w="31" h="27">
                    <a:moveTo>
                      <a:pt x="2" y="11"/>
                    </a:moveTo>
                    <a:cubicBezTo>
                      <a:pt x="5" y="11"/>
                      <a:pt x="20" y="0"/>
                      <a:pt x="26" y="0"/>
                    </a:cubicBezTo>
                    <a:cubicBezTo>
                      <a:pt x="28" y="0"/>
                      <a:pt x="31" y="4"/>
                      <a:pt x="31" y="7"/>
                    </a:cubicBezTo>
                    <a:cubicBezTo>
                      <a:pt x="31" y="13"/>
                      <a:pt x="18" y="27"/>
                      <a:pt x="11" y="27"/>
                    </a:cubicBezTo>
                    <a:cubicBezTo>
                      <a:pt x="5" y="27"/>
                      <a:pt x="2" y="24"/>
                      <a:pt x="2" y="18"/>
                    </a:cubicBezTo>
                    <a:cubicBezTo>
                      <a:pt x="2" y="15"/>
                      <a:pt x="0" y="11"/>
                      <a:pt x="2" y="1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68" name="îṩḷïďé"/>
              <p:cNvSpPr/>
              <p:nvPr/>
            </p:nvSpPr>
            <p:spPr bwMode="auto">
              <a:xfrm>
                <a:off x="10709126" y="4108835"/>
                <a:ext cx="10498" cy="1049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4" y="8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9" h="8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3"/>
                    </a:cubicBezTo>
                    <a:cubicBezTo>
                      <a:pt x="9" y="5"/>
                      <a:pt x="7" y="8"/>
                      <a:pt x="4" y="8"/>
                    </a:cubicBezTo>
                    <a:cubicBezTo>
                      <a:pt x="1" y="8"/>
                      <a:pt x="1" y="5"/>
                      <a:pt x="1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69" name="iśļíḋè"/>
              <p:cNvSpPr/>
              <p:nvPr/>
            </p:nvSpPr>
            <p:spPr bwMode="auto">
              <a:xfrm>
                <a:off x="10569652" y="4084839"/>
                <a:ext cx="8998" cy="1499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8" y="1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1" y="0"/>
                  </a:cxn>
                </a:cxnLst>
                <a:rect l="0" t="0" r="r" b="b"/>
                <a:pathLst>
                  <a:path w="8" h="12">
                    <a:moveTo>
                      <a:pt x="1" y="0"/>
                    </a:moveTo>
                    <a:cubicBezTo>
                      <a:pt x="5" y="4"/>
                      <a:pt x="8" y="7"/>
                      <a:pt x="8" y="12"/>
                    </a:cubicBezTo>
                    <a:cubicBezTo>
                      <a:pt x="5" y="12"/>
                      <a:pt x="0" y="5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71" name="íṩḷiḓé"/>
              <p:cNvSpPr/>
              <p:nvPr/>
            </p:nvSpPr>
            <p:spPr bwMode="auto">
              <a:xfrm>
                <a:off x="11054060" y="3510451"/>
                <a:ext cx="38993" cy="46491"/>
              </a:xfrm>
              <a:custGeom>
                <a:avLst/>
                <a:gdLst/>
                <a:ahLst/>
                <a:cxnLst>
                  <a:cxn ang="0">
                    <a:pos x="12" y="22"/>
                  </a:cxn>
                  <a:cxn ang="0">
                    <a:pos x="14" y="16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5" y="16"/>
                  </a:cxn>
                  <a:cxn ang="0">
                    <a:pos x="0" y="11"/>
                  </a:cxn>
                  <a:cxn ang="0">
                    <a:pos x="14" y="0"/>
                  </a:cxn>
                  <a:cxn ang="0">
                    <a:pos x="26" y="3"/>
                  </a:cxn>
                  <a:cxn ang="0">
                    <a:pos x="26" y="8"/>
                  </a:cxn>
                  <a:cxn ang="0">
                    <a:pos x="30" y="11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15" y="37"/>
                  </a:cxn>
                  <a:cxn ang="0">
                    <a:pos x="14" y="33"/>
                  </a:cxn>
                  <a:cxn ang="0">
                    <a:pos x="14" y="36"/>
                  </a:cxn>
                  <a:cxn ang="0">
                    <a:pos x="7" y="29"/>
                  </a:cxn>
                  <a:cxn ang="0">
                    <a:pos x="12" y="22"/>
                  </a:cxn>
                </a:cxnLst>
                <a:rect l="0" t="0" r="r" b="b"/>
                <a:pathLst>
                  <a:path w="30" h="37">
                    <a:moveTo>
                      <a:pt x="12" y="22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5"/>
                      <a:pt x="11" y="12"/>
                      <a:pt x="10" y="10"/>
                    </a:cubicBezTo>
                    <a:cubicBezTo>
                      <a:pt x="10" y="11"/>
                      <a:pt x="9" y="13"/>
                      <a:pt x="10" y="14"/>
                    </a:cubicBezTo>
                    <a:cubicBezTo>
                      <a:pt x="8" y="14"/>
                      <a:pt x="6" y="16"/>
                      <a:pt x="5" y="16"/>
                    </a:cubicBezTo>
                    <a:cubicBezTo>
                      <a:pt x="3" y="16"/>
                      <a:pt x="0" y="13"/>
                      <a:pt x="0" y="11"/>
                    </a:cubicBezTo>
                    <a:cubicBezTo>
                      <a:pt x="0" y="8"/>
                      <a:pt x="13" y="0"/>
                      <a:pt x="14" y="0"/>
                    </a:cubicBezTo>
                    <a:cubicBezTo>
                      <a:pt x="18" y="0"/>
                      <a:pt x="20" y="3"/>
                      <a:pt x="26" y="3"/>
                    </a:cubicBezTo>
                    <a:cubicBezTo>
                      <a:pt x="26" y="5"/>
                      <a:pt x="25" y="8"/>
                      <a:pt x="26" y="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3"/>
                      <a:pt x="29" y="14"/>
                      <a:pt x="30" y="16"/>
                    </a:cubicBezTo>
                    <a:cubicBezTo>
                      <a:pt x="29" y="16"/>
                      <a:pt x="27" y="16"/>
                      <a:pt x="26" y="16"/>
                    </a:cubicBezTo>
                    <a:cubicBezTo>
                      <a:pt x="25" y="24"/>
                      <a:pt x="21" y="37"/>
                      <a:pt x="15" y="37"/>
                    </a:cubicBezTo>
                    <a:cubicBezTo>
                      <a:pt x="14" y="37"/>
                      <a:pt x="14" y="35"/>
                      <a:pt x="14" y="3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0" y="36"/>
                      <a:pt x="7" y="31"/>
                      <a:pt x="7" y="29"/>
                    </a:cubicBezTo>
                    <a:cubicBezTo>
                      <a:pt x="7" y="28"/>
                      <a:pt x="12" y="22"/>
                      <a:pt x="12" y="2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72" name="íṣḷídé"/>
              <p:cNvSpPr/>
              <p:nvPr/>
            </p:nvSpPr>
            <p:spPr bwMode="auto">
              <a:xfrm>
                <a:off x="11099051" y="3498454"/>
                <a:ext cx="40493" cy="28495"/>
              </a:xfrm>
              <a:custGeom>
                <a:avLst/>
                <a:gdLst/>
                <a:ahLst/>
                <a:cxnLst>
                  <a:cxn ang="0">
                    <a:pos x="23" y="15"/>
                  </a:cxn>
                  <a:cxn ang="0">
                    <a:pos x="17" y="12"/>
                  </a:cxn>
                  <a:cxn ang="0">
                    <a:pos x="6" y="23"/>
                  </a:cxn>
                  <a:cxn ang="0">
                    <a:pos x="3" y="17"/>
                  </a:cxn>
                  <a:cxn ang="0">
                    <a:pos x="0" y="12"/>
                  </a:cxn>
                  <a:cxn ang="0">
                    <a:pos x="8" y="5"/>
                  </a:cxn>
                  <a:cxn ang="0">
                    <a:pos x="23" y="0"/>
                  </a:cxn>
                  <a:cxn ang="0">
                    <a:pos x="23" y="15"/>
                  </a:cxn>
                </a:cxnLst>
                <a:rect l="0" t="0" r="r" b="b"/>
                <a:pathLst>
                  <a:path w="33" h="23">
                    <a:moveTo>
                      <a:pt x="23" y="15"/>
                    </a:moveTo>
                    <a:cubicBezTo>
                      <a:pt x="20" y="15"/>
                      <a:pt x="18" y="13"/>
                      <a:pt x="17" y="12"/>
                    </a:cubicBezTo>
                    <a:cubicBezTo>
                      <a:pt x="13" y="16"/>
                      <a:pt x="12" y="23"/>
                      <a:pt x="6" y="23"/>
                    </a:cubicBezTo>
                    <a:cubicBezTo>
                      <a:pt x="4" y="23"/>
                      <a:pt x="3" y="19"/>
                      <a:pt x="3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12"/>
                      <a:pt x="8" y="6"/>
                      <a:pt x="8" y="5"/>
                    </a:cubicBezTo>
                    <a:cubicBezTo>
                      <a:pt x="16" y="7"/>
                      <a:pt x="17" y="0"/>
                      <a:pt x="23" y="0"/>
                    </a:cubicBezTo>
                    <a:cubicBezTo>
                      <a:pt x="33" y="0"/>
                      <a:pt x="28" y="15"/>
                      <a:pt x="23" y="1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73" name="ïśḷïḓè"/>
              <p:cNvSpPr/>
              <p:nvPr/>
            </p:nvSpPr>
            <p:spPr bwMode="auto">
              <a:xfrm>
                <a:off x="11076555" y="3370978"/>
                <a:ext cx="175467" cy="145472"/>
              </a:xfrm>
              <a:custGeom>
                <a:avLst/>
                <a:gdLst/>
                <a:ahLst/>
                <a:cxnLst>
                  <a:cxn ang="0">
                    <a:pos x="55" y="110"/>
                  </a:cxn>
                  <a:cxn ang="0">
                    <a:pos x="55" y="107"/>
                  </a:cxn>
                  <a:cxn ang="0">
                    <a:pos x="56" y="99"/>
                  </a:cxn>
                  <a:cxn ang="0">
                    <a:pos x="43" y="95"/>
                  </a:cxn>
                  <a:cxn ang="0">
                    <a:pos x="39" y="99"/>
                  </a:cxn>
                  <a:cxn ang="0">
                    <a:pos x="29" y="100"/>
                  </a:cxn>
                  <a:cxn ang="0">
                    <a:pos x="6" y="106"/>
                  </a:cxn>
                  <a:cxn ang="0">
                    <a:pos x="0" y="104"/>
                  </a:cxn>
                  <a:cxn ang="0">
                    <a:pos x="5" y="101"/>
                  </a:cxn>
                  <a:cxn ang="0">
                    <a:pos x="30" y="84"/>
                  </a:cxn>
                  <a:cxn ang="0">
                    <a:pos x="57" y="84"/>
                  </a:cxn>
                  <a:cxn ang="0">
                    <a:pos x="72" y="70"/>
                  </a:cxn>
                  <a:cxn ang="0">
                    <a:pos x="79" y="59"/>
                  </a:cxn>
                  <a:cxn ang="0">
                    <a:pos x="77" y="64"/>
                  </a:cxn>
                  <a:cxn ang="0">
                    <a:pos x="79" y="66"/>
                  </a:cxn>
                  <a:cxn ang="0">
                    <a:pos x="92" y="60"/>
                  </a:cxn>
                  <a:cxn ang="0">
                    <a:pos x="116" y="25"/>
                  </a:cxn>
                  <a:cxn ang="0">
                    <a:pos x="114" y="19"/>
                  </a:cxn>
                  <a:cxn ang="0">
                    <a:pos x="125" y="3"/>
                  </a:cxn>
                  <a:cxn ang="0">
                    <a:pos x="130" y="4"/>
                  </a:cxn>
                  <a:cxn ang="0">
                    <a:pos x="129" y="4"/>
                  </a:cxn>
                  <a:cxn ang="0">
                    <a:pos x="128" y="0"/>
                  </a:cxn>
                  <a:cxn ang="0">
                    <a:pos x="133" y="2"/>
                  </a:cxn>
                  <a:cxn ang="0">
                    <a:pos x="134" y="11"/>
                  </a:cxn>
                  <a:cxn ang="0">
                    <a:pos x="140" y="26"/>
                  </a:cxn>
                  <a:cxn ang="0">
                    <a:pos x="134" y="40"/>
                  </a:cxn>
                  <a:cxn ang="0">
                    <a:pos x="134" y="43"/>
                  </a:cxn>
                  <a:cxn ang="0">
                    <a:pos x="130" y="44"/>
                  </a:cxn>
                  <a:cxn ang="0">
                    <a:pos x="127" y="63"/>
                  </a:cxn>
                  <a:cxn ang="0">
                    <a:pos x="122" y="76"/>
                  </a:cxn>
                  <a:cxn ang="0">
                    <a:pos x="125" y="84"/>
                  </a:cxn>
                  <a:cxn ang="0">
                    <a:pos x="114" y="93"/>
                  </a:cxn>
                  <a:cxn ang="0">
                    <a:pos x="114" y="86"/>
                  </a:cxn>
                  <a:cxn ang="0">
                    <a:pos x="102" y="96"/>
                  </a:cxn>
                  <a:cxn ang="0">
                    <a:pos x="100" y="94"/>
                  </a:cxn>
                  <a:cxn ang="0">
                    <a:pos x="96" y="94"/>
                  </a:cxn>
                  <a:cxn ang="0">
                    <a:pos x="87" y="100"/>
                  </a:cxn>
                  <a:cxn ang="0">
                    <a:pos x="74" y="92"/>
                  </a:cxn>
                  <a:cxn ang="0">
                    <a:pos x="72" y="96"/>
                  </a:cxn>
                  <a:cxn ang="0">
                    <a:pos x="76" y="103"/>
                  </a:cxn>
                  <a:cxn ang="0">
                    <a:pos x="72" y="103"/>
                  </a:cxn>
                  <a:cxn ang="0">
                    <a:pos x="61" y="115"/>
                  </a:cxn>
                  <a:cxn ang="0">
                    <a:pos x="55" y="110"/>
                  </a:cxn>
                </a:cxnLst>
                <a:rect l="0" t="0" r="r" b="b"/>
                <a:pathLst>
                  <a:path w="140" h="115">
                    <a:moveTo>
                      <a:pt x="55" y="110"/>
                    </a:moveTo>
                    <a:cubicBezTo>
                      <a:pt x="53" y="110"/>
                      <a:pt x="55" y="108"/>
                      <a:pt x="55" y="107"/>
                    </a:cubicBezTo>
                    <a:cubicBezTo>
                      <a:pt x="55" y="104"/>
                      <a:pt x="56" y="101"/>
                      <a:pt x="56" y="99"/>
                    </a:cubicBezTo>
                    <a:cubicBezTo>
                      <a:pt x="51" y="98"/>
                      <a:pt x="48" y="95"/>
                      <a:pt x="43" y="95"/>
                    </a:cubicBezTo>
                    <a:cubicBezTo>
                      <a:pt x="40" y="95"/>
                      <a:pt x="40" y="98"/>
                      <a:pt x="39" y="99"/>
                    </a:cubicBezTo>
                    <a:cubicBezTo>
                      <a:pt x="35" y="100"/>
                      <a:pt x="32" y="98"/>
                      <a:pt x="29" y="100"/>
                    </a:cubicBezTo>
                    <a:cubicBezTo>
                      <a:pt x="23" y="103"/>
                      <a:pt x="15" y="106"/>
                      <a:pt x="6" y="106"/>
                    </a:cubicBezTo>
                    <a:cubicBezTo>
                      <a:pt x="3" y="106"/>
                      <a:pt x="0" y="106"/>
                      <a:pt x="0" y="104"/>
                    </a:cubicBezTo>
                    <a:cubicBezTo>
                      <a:pt x="0" y="103"/>
                      <a:pt x="4" y="102"/>
                      <a:pt x="5" y="101"/>
                    </a:cubicBezTo>
                    <a:cubicBezTo>
                      <a:pt x="15" y="95"/>
                      <a:pt x="19" y="84"/>
                      <a:pt x="30" y="84"/>
                    </a:cubicBezTo>
                    <a:cubicBezTo>
                      <a:pt x="43" y="84"/>
                      <a:pt x="47" y="84"/>
                      <a:pt x="57" y="84"/>
                    </a:cubicBezTo>
                    <a:cubicBezTo>
                      <a:pt x="65" y="84"/>
                      <a:pt x="68" y="70"/>
                      <a:pt x="72" y="70"/>
                    </a:cubicBezTo>
                    <a:cubicBezTo>
                      <a:pt x="72" y="70"/>
                      <a:pt x="78" y="60"/>
                      <a:pt x="79" y="59"/>
                    </a:cubicBezTo>
                    <a:cubicBezTo>
                      <a:pt x="78" y="61"/>
                      <a:pt x="77" y="62"/>
                      <a:pt x="77" y="64"/>
                    </a:cubicBezTo>
                    <a:cubicBezTo>
                      <a:pt x="77" y="65"/>
                      <a:pt x="78" y="66"/>
                      <a:pt x="79" y="66"/>
                    </a:cubicBezTo>
                    <a:cubicBezTo>
                      <a:pt x="86" y="66"/>
                      <a:pt x="87" y="62"/>
                      <a:pt x="92" y="60"/>
                    </a:cubicBezTo>
                    <a:cubicBezTo>
                      <a:pt x="101" y="57"/>
                      <a:pt x="116" y="39"/>
                      <a:pt x="116" y="25"/>
                    </a:cubicBezTo>
                    <a:cubicBezTo>
                      <a:pt x="116" y="22"/>
                      <a:pt x="114" y="22"/>
                      <a:pt x="114" y="19"/>
                    </a:cubicBezTo>
                    <a:cubicBezTo>
                      <a:pt x="114" y="14"/>
                      <a:pt x="119" y="3"/>
                      <a:pt x="125" y="3"/>
                    </a:cubicBezTo>
                    <a:cubicBezTo>
                      <a:pt x="125" y="3"/>
                      <a:pt x="125" y="9"/>
                      <a:pt x="130" y="4"/>
                    </a:cubicBezTo>
                    <a:cubicBezTo>
                      <a:pt x="130" y="4"/>
                      <a:pt x="129" y="4"/>
                      <a:pt x="129" y="4"/>
                    </a:cubicBezTo>
                    <a:cubicBezTo>
                      <a:pt x="128" y="4"/>
                      <a:pt x="127" y="0"/>
                      <a:pt x="128" y="0"/>
                    </a:cubicBezTo>
                    <a:cubicBezTo>
                      <a:pt x="131" y="0"/>
                      <a:pt x="133" y="1"/>
                      <a:pt x="133" y="2"/>
                    </a:cubicBezTo>
                    <a:cubicBezTo>
                      <a:pt x="135" y="5"/>
                      <a:pt x="134" y="8"/>
                      <a:pt x="134" y="11"/>
                    </a:cubicBezTo>
                    <a:cubicBezTo>
                      <a:pt x="134" y="17"/>
                      <a:pt x="140" y="20"/>
                      <a:pt x="140" y="26"/>
                    </a:cubicBezTo>
                    <a:cubicBezTo>
                      <a:pt x="140" y="33"/>
                      <a:pt x="134" y="34"/>
                      <a:pt x="134" y="40"/>
                    </a:cubicBezTo>
                    <a:cubicBezTo>
                      <a:pt x="134" y="41"/>
                      <a:pt x="134" y="42"/>
                      <a:pt x="134" y="43"/>
                    </a:cubicBezTo>
                    <a:cubicBezTo>
                      <a:pt x="133" y="44"/>
                      <a:pt x="132" y="43"/>
                      <a:pt x="130" y="44"/>
                    </a:cubicBezTo>
                    <a:cubicBezTo>
                      <a:pt x="126" y="45"/>
                      <a:pt x="127" y="59"/>
                      <a:pt x="127" y="63"/>
                    </a:cubicBezTo>
                    <a:cubicBezTo>
                      <a:pt x="127" y="67"/>
                      <a:pt x="122" y="70"/>
                      <a:pt x="122" y="76"/>
                    </a:cubicBezTo>
                    <a:cubicBezTo>
                      <a:pt x="122" y="80"/>
                      <a:pt x="124" y="81"/>
                      <a:pt x="125" y="84"/>
                    </a:cubicBezTo>
                    <a:cubicBezTo>
                      <a:pt x="119" y="87"/>
                      <a:pt x="119" y="91"/>
                      <a:pt x="114" y="93"/>
                    </a:cubicBezTo>
                    <a:cubicBezTo>
                      <a:pt x="112" y="89"/>
                      <a:pt x="114" y="89"/>
                      <a:pt x="114" y="86"/>
                    </a:cubicBezTo>
                    <a:cubicBezTo>
                      <a:pt x="108" y="90"/>
                      <a:pt x="104" y="90"/>
                      <a:pt x="102" y="96"/>
                    </a:cubicBezTo>
                    <a:cubicBezTo>
                      <a:pt x="102" y="96"/>
                      <a:pt x="100" y="95"/>
                      <a:pt x="100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3" y="97"/>
                      <a:pt x="91" y="100"/>
                      <a:pt x="87" y="100"/>
                    </a:cubicBezTo>
                    <a:cubicBezTo>
                      <a:pt x="78" y="100"/>
                      <a:pt x="78" y="92"/>
                      <a:pt x="74" y="92"/>
                    </a:cubicBezTo>
                    <a:cubicBezTo>
                      <a:pt x="73" y="92"/>
                      <a:pt x="72" y="94"/>
                      <a:pt x="72" y="96"/>
                    </a:cubicBezTo>
                    <a:cubicBezTo>
                      <a:pt x="72" y="97"/>
                      <a:pt x="76" y="103"/>
                      <a:pt x="76" y="103"/>
                    </a:cubicBezTo>
                    <a:cubicBezTo>
                      <a:pt x="75" y="103"/>
                      <a:pt x="73" y="103"/>
                      <a:pt x="72" y="103"/>
                    </a:cubicBezTo>
                    <a:cubicBezTo>
                      <a:pt x="68" y="103"/>
                      <a:pt x="63" y="110"/>
                      <a:pt x="61" y="115"/>
                    </a:cubicBezTo>
                    <a:cubicBezTo>
                      <a:pt x="57" y="114"/>
                      <a:pt x="58" y="110"/>
                      <a:pt x="55" y="1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74" name="îṣliḋé"/>
              <p:cNvSpPr/>
              <p:nvPr/>
            </p:nvSpPr>
            <p:spPr bwMode="auto">
              <a:xfrm>
                <a:off x="11217528" y="3292993"/>
                <a:ext cx="91483" cy="76486"/>
              </a:xfrm>
              <a:custGeom>
                <a:avLst/>
                <a:gdLst/>
                <a:ahLst/>
                <a:cxnLst>
                  <a:cxn ang="0">
                    <a:pos x="11" y="33"/>
                  </a:cxn>
                  <a:cxn ang="0">
                    <a:pos x="15" y="33"/>
                  </a:cxn>
                  <a:cxn ang="0">
                    <a:pos x="26" y="10"/>
                  </a:cxn>
                  <a:cxn ang="0">
                    <a:pos x="23" y="6"/>
                  </a:cxn>
                  <a:cxn ang="0">
                    <a:pos x="26" y="0"/>
                  </a:cxn>
                  <a:cxn ang="0">
                    <a:pos x="60" y="22"/>
                  </a:cxn>
                  <a:cxn ang="0">
                    <a:pos x="70" y="21"/>
                  </a:cxn>
                  <a:cxn ang="0">
                    <a:pos x="67" y="26"/>
                  </a:cxn>
                  <a:cxn ang="0">
                    <a:pos x="72" y="32"/>
                  </a:cxn>
                  <a:cxn ang="0">
                    <a:pos x="59" y="36"/>
                  </a:cxn>
                  <a:cxn ang="0">
                    <a:pos x="43" y="51"/>
                  </a:cxn>
                  <a:cxn ang="0">
                    <a:pos x="24" y="41"/>
                  </a:cxn>
                  <a:cxn ang="0">
                    <a:pos x="21" y="45"/>
                  </a:cxn>
                  <a:cxn ang="0">
                    <a:pos x="8" y="48"/>
                  </a:cxn>
                  <a:cxn ang="0">
                    <a:pos x="16" y="54"/>
                  </a:cxn>
                  <a:cxn ang="0">
                    <a:pos x="5" y="61"/>
                  </a:cxn>
                  <a:cxn ang="0">
                    <a:pos x="3" y="61"/>
                  </a:cxn>
                  <a:cxn ang="0">
                    <a:pos x="3" y="51"/>
                  </a:cxn>
                  <a:cxn ang="0">
                    <a:pos x="0" y="46"/>
                  </a:cxn>
                  <a:cxn ang="0">
                    <a:pos x="8" y="35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1" y="33"/>
                  </a:cxn>
                </a:cxnLst>
                <a:rect l="0" t="0" r="r" b="b"/>
                <a:pathLst>
                  <a:path w="72" h="61">
                    <a:moveTo>
                      <a:pt x="11" y="33"/>
                    </a:moveTo>
                    <a:cubicBezTo>
                      <a:pt x="12" y="33"/>
                      <a:pt x="14" y="33"/>
                      <a:pt x="15" y="33"/>
                    </a:cubicBezTo>
                    <a:cubicBezTo>
                      <a:pt x="23" y="33"/>
                      <a:pt x="26" y="16"/>
                      <a:pt x="26" y="10"/>
                    </a:cubicBezTo>
                    <a:cubicBezTo>
                      <a:pt x="26" y="8"/>
                      <a:pt x="23" y="7"/>
                      <a:pt x="23" y="6"/>
                    </a:cubicBezTo>
                    <a:cubicBezTo>
                      <a:pt x="23" y="2"/>
                      <a:pt x="25" y="1"/>
                      <a:pt x="26" y="0"/>
                    </a:cubicBezTo>
                    <a:cubicBezTo>
                      <a:pt x="38" y="8"/>
                      <a:pt x="43" y="22"/>
                      <a:pt x="60" y="22"/>
                    </a:cubicBezTo>
                    <a:cubicBezTo>
                      <a:pt x="64" y="22"/>
                      <a:pt x="67" y="19"/>
                      <a:pt x="70" y="21"/>
                    </a:cubicBezTo>
                    <a:cubicBezTo>
                      <a:pt x="69" y="23"/>
                      <a:pt x="67" y="24"/>
                      <a:pt x="67" y="26"/>
                    </a:cubicBezTo>
                    <a:cubicBezTo>
                      <a:pt x="67" y="29"/>
                      <a:pt x="71" y="32"/>
                      <a:pt x="72" y="32"/>
                    </a:cubicBezTo>
                    <a:cubicBezTo>
                      <a:pt x="68" y="35"/>
                      <a:pt x="65" y="36"/>
                      <a:pt x="59" y="36"/>
                    </a:cubicBezTo>
                    <a:cubicBezTo>
                      <a:pt x="49" y="36"/>
                      <a:pt x="46" y="46"/>
                      <a:pt x="43" y="51"/>
                    </a:cubicBezTo>
                    <a:cubicBezTo>
                      <a:pt x="36" y="47"/>
                      <a:pt x="31" y="46"/>
                      <a:pt x="24" y="41"/>
                    </a:cubicBezTo>
                    <a:cubicBezTo>
                      <a:pt x="23" y="42"/>
                      <a:pt x="21" y="43"/>
                      <a:pt x="21" y="45"/>
                    </a:cubicBezTo>
                    <a:cubicBezTo>
                      <a:pt x="15" y="45"/>
                      <a:pt x="8" y="40"/>
                      <a:pt x="8" y="48"/>
                    </a:cubicBezTo>
                    <a:cubicBezTo>
                      <a:pt x="8" y="52"/>
                      <a:pt x="14" y="52"/>
                      <a:pt x="16" y="54"/>
                    </a:cubicBezTo>
                    <a:cubicBezTo>
                      <a:pt x="12" y="59"/>
                      <a:pt x="9" y="57"/>
                      <a:pt x="5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8"/>
                      <a:pt x="3" y="51"/>
                      <a:pt x="3" y="51"/>
                    </a:cubicBezTo>
                    <a:cubicBezTo>
                      <a:pt x="3" y="49"/>
                      <a:pt x="0" y="48"/>
                      <a:pt x="0" y="46"/>
                    </a:cubicBezTo>
                    <a:cubicBezTo>
                      <a:pt x="0" y="41"/>
                      <a:pt x="8" y="38"/>
                      <a:pt x="8" y="3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2" y="34"/>
                    </a:cubicBezTo>
                    <a:lnTo>
                      <a:pt x="11" y="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75" name="îSļïdè"/>
              <p:cNvSpPr/>
              <p:nvPr/>
            </p:nvSpPr>
            <p:spPr bwMode="auto">
              <a:xfrm>
                <a:off x="11307511" y="3310990"/>
                <a:ext cx="14997" cy="1349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2"/>
                  </a:cxn>
                  <a:cxn ang="0">
                    <a:pos x="1" y="11"/>
                  </a:cxn>
                  <a:cxn ang="0">
                    <a:pos x="1" y="7"/>
                  </a:cxn>
                  <a:cxn ang="0">
                    <a:pos x="11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1">
                    <a:moveTo>
                      <a:pt x="10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0" y="4"/>
                      <a:pt x="5" y="11"/>
                      <a:pt x="1" y="11"/>
                    </a:cubicBezTo>
                    <a:cubicBezTo>
                      <a:pt x="0" y="11"/>
                      <a:pt x="0" y="8"/>
                      <a:pt x="1" y="7"/>
                    </a:cubicBezTo>
                    <a:cubicBezTo>
                      <a:pt x="3" y="4"/>
                      <a:pt x="8" y="0"/>
                      <a:pt x="1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76" name="íṩḷíḍè"/>
              <p:cNvSpPr/>
              <p:nvPr/>
            </p:nvSpPr>
            <p:spPr bwMode="auto">
              <a:xfrm>
                <a:off x="11337505" y="3291494"/>
                <a:ext cx="20996" cy="14997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10" y="0"/>
                  </a:cxn>
                  <a:cxn ang="0">
                    <a:pos x="17" y="0"/>
                  </a:cxn>
                  <a:cxn ang="0">
                    <a:pos x="17" y="3"/>
                  </a:cxn>
                </a:cxnLst>
                <a:rect l="0" t="0" r="r" b="b"/>
                <a:pathLst>
                  <a:path w="17" h="12">
                    <a:moveTo>
                      <a:pt x="17" y="3"/>
                    </a:moveTo>
                    <a:cubicBezTo>
                      <a:pt x="7" y="3"/>
                      <a:pt x="7" y="12"/>
                      <a:pt x="1" y="12"/>
                    </a:cubicBezTo>
                    <a:cubicBezTo>
                      <a:pt x="0" y="12"/>
                      <a:pt x="1" y="10"/>
                      <a:pt x="1" y="10"/>
                    </a:cubicBezTo>
                    <a:cubicBezTo>
                      <a:pt x="1" y="10"/>
                      <a:pt x="5" y="0"/>
                      <a:pt x="10" y="0"/>
                    </a:cubicBezTo>
                    <a:cubicBezTo>
                      <a:pt x="13" y="0"/>
                      <a:pt x="15" y="0"/>
                      <a:pt x="17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77" name="ïṥḷiḍe"/>
              <p:cNvSpPr/>
              <p:nvPr/>
            </p:nvSpPr>
            <p:spPr bwMode="auto">
              <a:xfrm>
                <a:off x="11374998" y="3274997"/>
                <a:ext cx="11998" cy="10498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2" y="3"/>
                  </a:cxn>
                  <a:cxn ang="0">
                    <a:pos x="9" y="0"/>
                  </a:cxn>
                  <a:cxn ang="0">
                    <a:pos x="1" y="9"/>
                  </a:cxn>
                  <a:cxn ang="0">
                    <a:pos x="1" y="6"/>
                  </a:cxn>
                </a:cxnLst>
                <a:rect l="0" t="0" r="r" b="b"/>
                <a:pathLst>
                  <a:path w="9" h="9">
                    <a:moveTo>
                      <a:pt x="1" y="6"/>
                    </a:moveTo>
                    <a:cubicBezTo>
                      <a:pt x="3" y="6"/>
                      <a:pt x="1" y="4"/>
                      <a:pt x="2" y="3"/>
                    </a:cubicBezTo>
                    <a:cubicBezTo>
                      <a:pt x="3" y="0"/>
                      <a:pt x="8" y="0"/>
                      <a:pt x="9" y="0"/>
                    </a:cubicBezTo>
                    <a:cubicBezTo>
                      <a:pt x="8" y="3"/>
                      <a:pt x="5" y="9"/>
                      <a:pt x="1" y="9"/>
                    </a:cubicBezTo>
                    <a:cubicBezTo>
                      <a:pt x="0" y="9"/>
                      <a:pt x="0" y="6"/>
                      <a:pt x="1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78" name="îšlïḑê"/>
              <p:cNvSpPr/>
              <p:nvPr/>
            </p:nvSpPr>
            <p:spPr bwMode="auto">
              <a:xfrm>
                <a:off x="11247522" y="3105530"/>
                <a:ext cx="44991" cy="173966"/>
              </a:xfrm>
              <a:custGeom>
                <a:avLst/>
                <a:gdLst/>
                <a:ahLst/>
                <a:cxnLst>
                  <a:cxn ang="0">
                    <a:pos x="26" y="84"/>
                  </a:cxn>
                  <a:cxn ang="0">
                    <a:pos x="13" y="109"/>
                  </a:cxn>
                  <a:cxn ang="0">
                    <a:pos x="26" y="132"/>
                  </a:cxn>
                  <a:cxn ang="0">
                    <a:pos x="25" y="132"/>
                  </a:cxn>
                  <a:cxn ang="0">
                    <a:pos x="20" y="128"/>
                  </a:cxn>
                  <a:cxn ang="0">
                    <a:pos x="16" y="128"/>
                  </a:cxn>
                  <a:cxn ang="0">
                    <a:pos x="5" y="138"/>
                  </a:cxn>
                  <a:cxn ang="0">
                    <a:pos x="5" y="125"/>
                  </a:cxn>
                  <a:cxn ang="0">
                    <a:pos x="7" y="105"/>
                  </a:cxn>
                  <a:cxn ang="0">
                    <a:pos x="4" y="93"/>
                  </a:cxn>
                  <a:cxn ang="0">
                    <a:pos x="7" y="79"/>
                  </a:cxn>
                  <a:cxn ang="0">
                    <a:pos x="7" y="53"/>
                  </a:cxn>
                  <a:cxn ang="0">
                    <a:pos x="0" y="37"/>
                  </a:cxn>
                  <a:cxn ang="0">
                    <a:pos x="9" y="15"/>
                  </a:cxn>
                  <a:cxn ang="0">
                    <a:pos x="11" y="9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9" y="20"/>
                  </a:cxn>
                  <a:cxn ang="0">
                    <a:pos x="21" y="37"/>
                  </a:cxn>
                  <a:cxn ang="0">
                    <a:pos x="21" y="47"/>
                  </a:cxn>
                  <a:cxn ang="0">
                    <a:pos x="24" y="59"/>
                  </a:cxn>
                  <a:cxn ang="0">
                    <a:pos x="36" y="90"/>
                  </a:cxn>
                  <a:cxn ang="0">
                    <a:pos x="26" y="84"/>
                  </a:cxn>
                </a:cxnLst>
                <a:rect l="0" t="0" r="r" b="b"/>
                <a:pathLst>
                  <a:path w="36" h="138">
                    <a:moveTo>
                      <a:pt x="26" y="84"/>
                    </a:moveTo>
                    <a:cubicBezTo>
                      <a:pt x="15" y="84"/>
                      <a:pt x="13" y="98"/>
                      <a:pt x="13" y="109"/>
                    </a:cubicBezTo>
                    <a:cubicBezTo>
                      <a:pt x="13" y="120"/>
                      <a:pt x="22" y="124"/>
                      <a:pt x="26" y="132"/>
                    </a:cubicBezTo>
                    <a:cubicBezTo>
                      <a:pt x="26" y="132"/>
                      <a:pt x="25" y="132"/>
                      <a:pt x="25" y="132"/>
                    </a:cubicBezTo>
                    <a:cubicBezTo>
                      <a:pt x="23" y="133"/>
                      <a:pt x="21" y="130"/>
                      <a:pt x="20" y="128"/>
                    </a:cubicBezTo>
                    <a:cubicBezTo>
                      <a:pt x="19" y="128"/>
                      <a:pt x="17" y="128"/>
                      <a:pt x="16" y="128"/>
                    </a:cubicBezTo>
                    <a:cubicBezTo>
                      <a:pt x="11" y="128"/>
                      <a:pt x="11" y="138"/>
                      <a:pt x="5" y="138"/>
                    </a:cubicBezTo>
                    <a:cubicBezTo>
                      <a:pt x="4" y="138"/>
                      <a:pt x="5" y="127"/>
                      <a:pt x="5" y="125"/>
                    </a:cubicBezTo>
                    <a:cubicBezTo>
                      <a:pt x="5" y="117"/>
                      <a:pt x="7" y="112"/>
                      <a:pt x="7" y="105"/>
                    </a:cubicBezTo>
                    <a:cubicBezTo>
                      <a:pt x="7" y="99"/>
                      <a:pt x="4" y="98"/>
                      <a:pt x="4" y="93"/>
                    </a:cubicBezTo>
                    <a:cubicBezTo>
                      <a:pt x="4" y="86"/>
                      <a:pt x="7" y="84"/>
                      <a:pt x="7" y="79"/>
                    </a:cubicBezTo>
                    <a:cubicBezTo>
                      <a:pt x="7" y="68"/>
                      <a:pt x="7" y="64"/>
                      <a:pt x="7" y="53"/>
                    </a:cubicBezTo>
                    <a:cubicBezTo>
                      <a:pt x="7" y="46"/>
                      <a:pt x="0" y="44"/>
                      <a:pt x="0" y="37"/>
                    </a:cubicBezTo>
                    <a:cubicBezTo>
                      <a:pt x="0" y="28"/>
                      <a:pt x="3" y="16"/>
                      <a:pt x="9" y="15"/>
                    </a:cubicBezTo>
                    <a:cubicBezTo>
                      <a:pt x="9" y="12"/>
                      <a:pt x="11" y="11"/>
                      <a:pt x="11" y="9"/>
                    </a:cubicBezTo>
                    <a:cubicBezTo>
                      <a:pt x="11" y="4"/>
                      <a:pt x="11" y="3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8"/>
                      <a:pt x="18" y="14"/>
                      <a:pt x="19" y="20"/>
                    </a:cubicBezTo>
                    <a:cubicBezTo>
                      <a:pt x="21" y="26"/>
                      <a:pt x="18" y="30"/>
                      <a:pt x="21" y="3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52"/>
                      <a:pt x="23" y="57"/>
                      <a:pt x="24" y="59"/>
                    </a:cubicBezTo>
                    <a:cubicBezTo>
                      <a:pt x="27" y="70"/>
                      <a:pt x="33" y="79"/>
                      <a:pt x="36" y="90"/>
                    </a:cubicBezTo>
                    <a:cubicBezTo>
                      <a:pt x="34" y="86"/>
                      <a:pt x="30" y="84"/>
                      <a:pt x="26" y="8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79" name="îṩľïḓe"/>
              <p:cNvSpPr/>
              <p:nvPr/>
            </p:nvSpPr>
            <p:spPr bwMode="auto">
              <a:xfrm>
                <a:off x="9819797" y="2504147"/>
                <a:ext cx="275947" cy="202461"/>
              </a:xfrm>
              <a:custGeom>
                <a:avLst/>
                <a:gdLst/>
                <a:ahLst/>
                <a:cxnLst>
                  <a:cxn ang="0">
                    <a:pos x="76" y="161"/>
                  </a:cxn>
                  <a:cxn ang="0">
                    <a:pos x="50" y="131"/>
                  </a:cxn>
                  <a:cxn ang="0">
                    <a:pos x="103" y="67"/>
                  </a:cxn>
                  <a:cxn ang="0">
                    <a:pos x="125" y="55"/>
                  </a:cxn>
                  <a:cxn ang="0">
                    <a:pos x="134" y="45"/>
                  </a:cxn>
                  <a:cxn ang="0">
                    <a:pos x="175" y="34"/>
                  </a:cxn>
                  <a:cxn ang="0">
                    <a:pos x="220" y="11"/>
                  </a:cxn>
                  <a:cxn ang="0">
                    <a:pos x="203" y="0"/>
                  </a:cxn>
                  <a:cxn ang="0">
                    <a:pos x="136" y="25"/>
                  </a:cxn>
                  <a:cxn ang="0">
                    <a:pos x="123" y="19"/>
                  </a:cxn>
                  <a:cxn ang="0">
                    <a:pos x="109" y="25"/>
                  </a:cxn>
                  <a:cxn ang="0">
                    <a:pos x="69" y="46"/>
                  </a:cxn>
                  <a:cxn ang="0">
                    <a:pos x="52" y="49"/>
                  </a:cxn>
                  <a:cxn ang="0">
                    <a:pos x="47" y="53"/>
                  </a:cxn>
                  <a:cxn ang="0">
                    <a:pos x="50" y="61"/>
                  </a:cxn>
                  <a:cxn ang="0">
                    <a:pos x="27" y="88"/>
                  </a:cxn>
                  <a:cxn ang="0">
                    <a:pos x="34" y="98"/>
                  </a:cxn>
                  <a:cxn ang="0">
                    <a:pos x="13" y="110"/>
                  </a:cxn>
                  <a:cxn ang="0">
                    <a:pos x="13" y="117"/>
                  </a:cxn>
                  <a:cxn ang="0">
                    <a:pos x="0" y="134"/>
                  </a:cxn>
                  <a:cxn ang="0">
                    <a:pos x="8" y="143"/>
                  </a:cxn>
                  <a:cxn ang="0">
                    <a:pos x="21" y="143"/>
                  </a:cxn>
                  <a:cxn ang="0">
                    <a:pos x="27" y="158"/>
                  </a:cxn>
                  <a:cxn ang="0">
                    <a:pos x="39" y="158"/>
                  </a:cxn>
                  <a:cxn ang="0">
                    <a:pos x="42" y="161"/>
                  </a:cxn>
                  <a:cxn ang="0">
                    <a:pos x="76" y="161"/>
                  </a:cxn>
                  <a:cxn ang="0">
                    <a:pos x="72" y="156"/>
                  </a:cxn>
                  <a:cxn ang="0">
                    <a:pos x="76" y="161"/>
                  </a:cxn>
                </a:cxnLst>
                <a:rect l="0" t="0" r="r" b="b"/>
                <a:pathLst>
                  <a:path w="220" h="161">
                    <a:moveTo>
                      <a:pt x="76" y="161"/>
                    </a:moveTo>
                    <a:cubicBezTo>
                      <a:pt x="66" y="151"/>
                      <a:pt x="50" y="147"/>
                      <a:pt x="50" y="131"/>
                    </a:cubicBezTo>
                    <a:cubicBezTo>
                      <a:pt x="50" y="102"/>
                      <a:pt x="81" y="73"/>
                      <a:pt x="103" y="67"/>
                    </a:cubicBezTo>
                    <a:cubicBezTo>
                      <a:pt x="111" y="64"/>
                      <a:pt x="113" y="55"/>
                      <a:pt x="125" y="55"/>
                    </a:cubicBezTo>
                    <a:cubicBezTo>
                      <a:pt x="130" y="55"/>
                      <a:pt x="132" y="46"/>
                      <a:pt x="134" y="45"/>
                    </a:cubicBezTo>
                    <a:cubicBezTo>
                      <a:pt x="149" y="38"/>
                      <a:pt x="160" y="41"/>
                      <a:pt x="175" y="34"/>
                    </a:cubicBezTo>
                    <a:cubicBezTo>
                      <a:pt x="186" y="28"/>
                      <a:pt x="220" y="26"/>
                      <a:pt x="220" y="11"/>
                    </a:cubicBezTo>
                    <a:cubicBezTo>
                      <a:pt x="220" y="6"/>
                      <a:pt x="208" y="0"/>
                      <a:pt x="203" y="0"/>
                    </a:cubicBezTo>
                    <a:cubicBezTo>
                      <a:pt x="181" y="0"/>
                      <a:pt x="160" y="25"/>
                      <a:pt x="136" y="25"/>
                    </a:cubicBezTo>
                    <a:cubicBezTo>
                      <a:pt x="131" y="25"/>
                      <a:pt x="128" y="19"/>
                      <a:pt x="123" y="19"/>
                    </a:cubicBezTo>
                    <a:cubicBezTo>
                      <a:pt x="115" y="19"/>
                      <a:pt x="115" y="25"/>
                      <a:pt x="109" y="25"/>
                    </a:cubicBezTo>
                    <a:cubicBezTo>
                      <a:pt x="93" y="25"/>
                      <a:pt x="80" y="46"/>
                      <a:pt x="69" y="46"/>
                    </a:cubicBezTo>
                    <a:cubicBezTo>
                      <a:pt x="63" y="46"/>
                      <a:pt x="58" y="49"/>
                      <a:pt x="52" y="49"/>
                    </a:cubicBezTo>
                    <a:cubicBezTo>
                      <a:pt x="49" y="49"/>
                      <a:pt x="47" y="52"/>
                      <a:pt x="47" y="53"/>
                    </a:cubicBezTo>
                    <a:cubicBezTo>
                      <a:pt x="47" y="56"/>
                      <a:pt x="50" y="58"/>
                      <a:pt x="50" y="61"/>
                    </a:cubicBezTo>
                    <a:cubicBezTo>
                      <a:pt x="50" y="74"/>
                      <a:pt x="27" y="80"/>
                      <a:pt x="27" y="88"/>
                    </a:cubicBezTo>
                    <a:cubicBezTo>
                      <a:pt x="27" y="91"/>
                      <a:pt x="34" y="92"/>
                      <a:pt x="34" y="98"/>
                    </a:cubicBezTo>
                    <a:cubicBezTo>
                      <a:pt x="27" y="99"/>
                      <a:pt x="13" y="102"/>
                      <a:pt x="13" y="110"/>
                    </a:cubicBezTo>
                    <a:cubicBezTo>
                      <a:pt x="13" y="115"/>
                      <a:pt x="13" y="117"/>
                      <a:pt x="13" y="117"/>
                    </a:cubicBezTo>
                    <a:cubicBezTo>
                      <a:pt x="13" y="124"/>
                      <a:pt x="0" y="124"/>
                      <a:pt x="0" y="134"/>
                    </a:cubicBezTo>
                    <a:cubicBezTo>
                      <a:pt x="0" y="139"/>
                      <a:pt x="8" y="143"/>
                      <a:pt x="8" y="143"/>
                    </a:cubicBezTo>
                    <a:cubicBezTo>
                      <a:pt x="8" y="143"/>
                      <a:pt x="20" y="143"/>
                      <a:pt x="21" y="143"/>
                    </a:cubicBezTo>
                    <a:cubicBezTo>
                      <a:pt x="28" y="145"/>
                      <a:pt x="24" y="152"/>
                      <a:pt x="27" y="158"/>
                    </a:cubicBezTo>
                    <a:cubicBezTo>
                      <a:pt x="28" y="161"/>
                      <a:pt x="35" y="158"/>
                      <a:pt x="39" y="158"/>
                    </a:cubicBezTo>
                    <a:cubicBezTo>
                      <a:pt x="40" y="158"/>
                      <a:pt x="41" y="161"/>
                      <a:pt x="42" y="161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5" y="159"/>
                      <a:pt x="73" y="157"/>
                      <a:pt x="72" y="156"/>
                    </a:cubicBezTo>
                    <a:lnTo>
                      <a:pt x="76" y="161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82" name="ïṡḷíďè"/>
              <p:cNvSpPr/>
              <p:nvPr/>
            </p:nvSpPr>
            <p:spPr bwMode="auto">
              <a:xfrm>
                <a:off x="11829410" y="2670615"/>
                <a:ext cx="55490" cy="23995"/>
              </a:xfrm>
              <a:custGeom>
                <a:avLst/>
                <a:gdLst/>
                <a:ahLst/>
                <a:cxnLst>
                  <a:cxn ang="0">
                    <a:pos x="4" y="19"/>
                  </a:cxn>
                  <a:cxn ang="0">
                    <a:pos x="0" y="14"/>
                  </a:cxn>
                  <a:cxn ang="0">
                    <a:pos x="20" y="0"/>
                  </a:cxn>
                  <a:cxn ang="0">
                    <a:pos x="44" y="11"/>
                  </a:cxn>
                  <a:cxn ang="0">
                    <a:pos x="4" y="19"/>
                  </a:cxn>
                </a:cxnLst>
                <a:rect l="0" t="0" r="r" b="b"/>
                <a:pathLst>
                  <a:path w="44" h="19">
                    <a:moveTo>
                      <a:pt x="4" y="19"/>
                    </a:moveTo>
                    <a:cubicBezTo>
                      <a:pt x="1" y="19"/>
                      <a:pt x="0" y="17"/>
                      <a:pt x="0" y="14"/>
                    </a:cubicBezTo>
                    <a:cubicBezTo>
                      <a:pt x="0" y="8"/>
                      <a:pt x="13" y="0"/>
                      <a:pt x="20" y="0"/>
                    </a:cubicBezTo>
                    <a:cubicBezTo>
                      <a:pt x="27" y="0"/>
                      <a:pt x="44" y="4"/>
                      <a:pt x="44" y="11"/>
                    </a:cubicBezTo>
                    <a:cubicBezTo>
                      <a:pt x="44" y="17"/>
                      <a:pt x="9" y="19"/>
                      <a:pt x="4" y="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83" name="îṥlïḑè"/>
              <p:cNvSpPr/>
              <p:nvPr/>
            </p:nvSpPr>
            <p:spPr bwMode="auto">
              <a:xfrm>
                <a:off x="11661443" y="2715606"/>
                <a:ext cx="22496" cy="13498"/>
              </a:xfrm>
              <a:custGeom>
                <a:avLst/>
                <a:gdLst/>
                <a:ahLst/>
                <a:cxnLst>
                  <a:cxn ang="0">
                    <a:pos x="13" y="10"/>
                  </a:cxn>
                  <a:cxn ang="0">
                    <a:pos x="18" y="6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13" y="10"/>
                  </a:cxn>
                </a:cxnLst>
                <a:rect l="0" t="0" r="r" b="b"/>
                <a:pathLst>
                  <a:path w="18" h="10">
                    <a:moveTo>
                      <a:pt x="13" y="10"/>
                    </a:moveTo>
                    <a:cubicBezTo>
                      <a:pt x="15" y="10"/>
                      <a:pt x="18" y="8"/>
                      <a:pt x="18" y="6"/>
                    </a:cubicBezTo>
                    <a:cubicBezTo>
                      <a:pt x="18" y="3"/>
                      <a:pt x="15" y="2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7" y="10"/>
                      <a:pt x="13" y="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84" name="íṧľîḋé"/>
              <p:cNvSpPr/>
              <p:nvPr/>
            </p:nvSpPr>
            <p:spPr bwMode="auto">
              <a:xfrm>
                <a:off x="11145542" y="2540140"/>
                <a:ext cx="10498" cy="11998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0" y="7"/>
                  </a:cxn>
                  <a:cxn ang="0">
                    <a:pos x="3" y="10"/>
                  </a:cxn>
                  <a:cxn ang="0">
                    <a:pos x="8" y="4"/>
                  </a:cxn>
                  <a:cxn ang="0">
                    <a:pos x="6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10">
                    <a:moveTo>
                      <a:pt x="8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4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7" y="10"/>
                      <a:pt x="7" y="6"/>
                      <a:pt x="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8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85" name="iṩḷïďè"/>
              <p:cNvSpPr/>
              <p:nvPr/>
            </p:nvSpPr>
            <p:spPr bwMode="auto">
              <a:xfrm>
                <a:off x="10772114" y="2580632"/>
                <a:ext cx="25496" cy="14997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10" y="12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0" y="7"/>
                  </a:cxn>
                  <a:cxn ang="0">
                    <a:pos x="17" y="12"/>
                  </a:cxn>
                  <a:cxn ang="0">
                    <a:pos x="20" y="9"/>
                  </a:cxn>
                </a:cxnLst>
                <a:rect l="0" t="0" r="r" b="b"/>
                <a:pathLst>
                  <a:path w="20" h="12">
                    <a:moveTo>
                      <a:pt x="20" y="9"/>
                    </a:moveTo>
                    <a:cubicBezTo>
                      <a:pt x="17" y="11"/>
                      <a:pt x="14" y="12"/>
                      <a:pt x="10" y="12"/>
                    </a:cubicBezTo>
                    <a:cubicBezTo>
                      <a:pt x="5" y="12"/>
                      <a:pt x="0" y="11"/>
                      <a:pt x="0" y="7"/>
                    </a:cubicBezTo>
                    <a:cubicBezTo>
                      <a:pt x="0" y="3"/>
                      <a:pt x="6" y="0"/>
                      <a:pt x="10" y="0"/>
                    </a:cubicBezTo>
                    <a:cubicBezTo>
                      <a:pt x="16" y="0"/>
                      <a:pt x="20" y="2"/>
                      <a:pt x="20" y="7"/>
                    </a:cubicBezTo>
                    <a:cubicBezTo>
                      <a:pt x="20" y="10"/>
                      <a:pt x="18" y="11"/>
                      <a:pt x="17" y="12"/>
                    </a:cubicBezTo>
                    <a:lnTo>
                      <a:pt x="20" y="9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86" name="iŝḻiďê"/>
              <p:cNvSpPr/>
              <p:nvPr/>
            </p:nvSpPr>
            <p:spPr bwMode="auto">
              <a:xfrm>
                <a:off x="10577152" y="2418664"/>
                <a:ext cx="94482" cy="53989"/>
              </a:xfrm>
              <a:custGeom>
                <a:avLst/>
                <a:gdLst/>
                <a:ahLst/>
                <a:cxnLst>
                  <a:cxn ang="0">
                    <a:pos x="6" y="43"/>
                  </a:cxn>
                  <a:cxn ang="0">
                    <a:pos x="0" y="37"/>
                  </a:cxn>
                  <a:cxn ang="0">
                    <a:pos x="8" y="27"/>
                  </a:cxn>
                  <a:cxn ang="0">
                    <a:pos x="39" y="0"/>
                  </a:cxn>
                  <a:cxn ang="0">
                    <a:pos x="45" y="0"/>
                  </a:cxn>
                  <a:cxn ang="0">
                    <a:pos x="44" y="10"/>
                  </a:cxn>
                  <a:cxn ang="0">
                    <a:pos x="52" y="6"/>
                  </a:cxn>
                  <a:cxn ang="0">
                    <a:pos x="76" y="23"/>
                  </a:cxn>
                  <a:cxn ang="0">
                    <a:pos x="45" y="34"/>
                  </a:cxn>
                  <a:cxn ang="0">
                    <a:pos x="30" y="37"/>
                  </a:cxn>
                  <a:cxn ang="0">
                    <a:pos x="6" y="43"/>
                  </a:cxn>
                </a:cxnLst>
                <a:rect l="0" t="0" r="r" b="b"/>
                <a:pathLst>
                  <a:path w="76" h="43">
                    <a:moveTo>
                      <a:pt x="6" y="43"/>
                    </a:moveTo>
                    <a:cubicBezTo>
                      <a:pt x="1" y="43"/>
                      <a:pt x="0" y="41"/>
                      <a:pt x="0" y="37"/>
                    </a:cubicBezTo>
                    <a:cubicBezTo>
                      <a:pt x="0" y="30"/>
                      <a:pt x="5" y="30"/>
                      <a:pt x="8" y="27"/>
                    </a:cubicBezTo>
                    <a:cubicBezTo>
                      <a:pt x="18" y="17"/>
                      <a:pt x="22" y="0"/>
                      <a:pt x="39" y="0"/>
                    </a:cubicBezTo>
                    <a:cubicBezTo>
                      <a:pt x="43" y="0"/>
                      <a:pt x="43" y="0"/>
                      <a:pt x="45" y="0"/>
                    </a:cubicBezTo>
                    <a:cubicBezTo>
                      <a:pt x="45" y="7"/>
                      <a:pt x="47" y="7"/>
                      <a:pt x="44" y="10"/>
                    </a:cubicBezTo>
                    <a:cubicBezTo>
                      <a:pt x="47" y="9"/>
                      <a:pt x="49" y="6"/>
                      <a:pt x="52" y="6"/>
                    </a:cubicBezTo>
                    <a:cubicBezTo>
                      <a:pt x="58" y="6"/>
                      <a:pt x="76" y="17"/>
                      <a:pt x="76" y="23"/>
                    </a:cubicBezTo>
                    <a:cubicBezTo>
                      <a:pt x="76" y="34"/>
                      <a:pt x="53" y="36"/>
                      <a:pt x="45" y="34"/>
                    </a:cubicBezTo>
                    <a:cubicBezTo>
                      <a:pt x="43" y="34"/>
                      <a:pt x="30" y="37"/>
                      <a:pt x="30" y="37"/>
                    </a:cubicBezTo>
                    <a:lnTo>
                      <a:pt x="6" y="4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87" name="îṡḻîde"/>
              <p:cNvSpPr/>
              <p:nvPr/>
            </p:nvSpPr>
            <p:spPr bwMode="auto">
              <a:xfrm>
                <a:off x="10442177" y="2393168"/>
                <a:ext cx="37493" cy="19497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7"/>
                  </a:cxn>
                  <a:cxn ang="0">
                    <a:pos x="9" y="16"/>
                  </a:cxn>
                  <a:cxn ang="0">
                    <a:pos x="0" y="5"/>
                  </a:cxn>
                  <a:cxn ang="0">
                    <a:pos x="12" y="0"/>
                  </a:cxn>
                </a:cxnLst>
                <a:rect l="0" t="0" r="r" b="b"/>
                <a:pathLst>
                  <a:path w="30" h="16">
                    <a:moveTo>
                      <a:pt x="12" y="0"/>
                    </a:moveTo>
                    <a:cubicBezTo>
                      <a:pt x="14" y="0"/>
                      <a:pt x="26" y="6"/>
                      <a:pt x="30" y="7"/>
                    </a:cubicBezTo>
                    <a:cubicBezTo>
                      <a:pt x="29" y="15"/>
                      <a:pt x="14" y="16"/>
                      <a:pt x="9" y="16"/>
                    </a:cubicBezTo>
                    <a:cubicBezTo>
                      <a:pt x="6" y="16"/>
                      <a:pt x="0" y="9"/>
                      <a:pt x="0" y="5"/>
                    </a:cubicBezTo>
                    <a:cubicBezTo>
                      <a:pt x="0" y="0"/>
                      <a:pt x="9" y="0"/>
                      <a:pt x="1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88" name="isľide"/>
              <p:cNvSpPr/>
              <p:nvPr/>
            </p:nvSpPr>
            <p:spPr bwMode="auto">
              <a:xfrm>
                <a:off x="10454175" y="2351176"/>
                <a:ext cx="131975" cy="92982"/>
              </a:xfrm>
              <a:custGeom>
                <a:avLst/>
                <a:gdLst/>
                <a:ahLst/>
                <a:cxnLst>
                  <a:cxn ang="0">
                    <a:pos x="99" y="68"/>
                  </a:cxn>
                  <a:cxn ang="0">
                    <a:pos x="90" y="74"/>
                  </a:cxn>
                  <a:cxn ang="0">
                    <a:pos x="41" y="66"/>
                  </a:cxn>
                  <a:cxn ang="0">
                    <a:pos x="17" y="50"/>
                  </a:cxn>
                  <a:cxn ang="0">
                    <a:pos x="50" y="36"/>
                  </a:cxn>
                  <a:cxn ang="0">
                    <a:pos x="32" y="36"/>
                  </a:cxn>
                  <a:cxn ang="0">
                    <a:pos x="0" y="26"/>
                  </a:cxn>
                  <a:cxn ang="0">
                    <a:pos x="46" y="0"/>
                  </a:cxn>
                  <a:cxn ang="0">
                    <a:pos x="72" y="17"/>
                  </a:cxn>
                  <a:cxn ang="0">
                    <a:pos x="67" y="18"/>
                  </a:cxn>
                  <a:cxn ang="0">
                    <a:pos x="67" y="27"/>
                  </a:cxn>
                  <a:cxn ang="0">
                    <a:pos x="59" y="35"/>
                  </a:cxn>
                  <a:cxn ang="0">
                    <a:pos x="68" y="35"/>
                  </a:cxn>
                  <a:cxn ang="0">
                    <a:pos x="81" y="39"/>
                  </a:cxn>
                  <a:cxn ang="0">
                    <a:pos x="90" y="39"/>
                  </a:cxn>
                  <a:cxn ang="0">
                    <a:pos x="105" y="48"/>
                  </a:cxn>
                  <a:cxn ang="0">
                    <a:pos x="101" y="57"/>
                  </a:cxn>
                  <a:cxn ang="0">
                    <a:pos x="92" y="62"/>
                  </a:cxn>
                  <a:cxn ang="0">
                    <a:pos x="99" y="68"/>
                  </a:cxn>
                </a:cxnLst>
                <a:rect l="0" t="0" r="r" b="b"/>
                <a:pathLst>
                  <a:path w="105" h="74">
                    <a:moveTo>
                      <a:pt x="99" y="68"/>
                    </a:moveTo>
                    <a:cubicBezTo>
                      <a:pt x="99" y="72"/>
                      <a:pt x="94" y="74"/>
                      <a:pt x="90" y="74"/>
                    </a:cubicBezTo>
                    <a:cubicBezTo>
                      <a:pt x="71" y="74"/>
                      <a:pt x="57" y="66"/>
                      <a:pt x="41" y="66"/>
                    </a:cubicBezTo>
                    <a:cubicBezTo>
                      <a:pt x="35" y="66"/>
                      <a:pt x="24" y="54"/>
                      <a:pt x="17" y="50"/>
                    </a:cubicBezTo>
                    <a:cubicBezTo>
                      <a:pt x="32" y="46"/>
                      <a:pt x="36" y="41"/>
                      <a:pt x="50" y="36"/>
                    </a:cubicBezTo>
                    <a:cubicBezTo>
                      <a:pt x="46" y="36"/>
                      <a:pt x="35" y="36"/>
                      <a:pt x="32" y="36"/>
                    </a:cubicBezTo>
                    <a:cubicBezTo>
                      <a:pt x="20" y="36"/>
                      <a:pt x="11" y="32"/>
                      <a:pt x="0" y="26"/>
                    </a:cubicBezTo>
                    <a:cubicBezTo>
                      <a:pt x="18" y="21"/>
                      <a:pt x="25" y="0"/>
                      <a:pt x="46" y="0"/>
                    </a:cubicBezTo>
                    <a:cubicBezTo>
                      <a:pt x="58" y="0"/>
                      <a:pt x="65" y="12"/>
                      <a:pt x="72" y="17"/>
                    </a:cubicBezTo>
                    <a:cubicBezTo>
                      <a:pt x="68" y="19"/>
                      <a:pt x="69" y="18"/>
                      <a:pt x="67" y="18"/>
                    </a:cubicBezTo>
                    <a:cubicBezTo>
                      <a:pt x="68" y="23"/>
                      <a:pt x="67" y="24"/>
                      <a:pt x="67" y="27"/>
                    </a:cubicBezTo>
                    <a:cubicBezTo>
                      <a:pt x="67" y="29"/>
                      <a:pt x="62" y="33"/>
                      <a:pt x="59" y="35"/>
                    </a:cubicBezTo>
                    <a:cubicBezTo>
                      <a:pt x="63" y="33"/>
                      <a:pt x="65" y="35"/>
                      <a:pt x="68" y="35"/>
                    </a:cubicBezTo>
                    <a:cubicBezTo>
                      <a:pt x="73" y="35"/>
                      <a:pt x="76" y="39"/>
                      <a:pt x="81" y="39"/>
                    </a:cubicBezTo>
                    <a:cubicBezTo>
                      <a:pt x="84" y="39"/>
                      <a:pt x="87" y="39"/>
                      <a:pt x="90" y="39"/>
                    </a:cubicBezTo>
                    <a:cubicBezTo>
                      <a:pt x="99" y="39"/>
                      <a:pt x="99" y="42"/>
                      <a:pt x="105" y="48"/>
                    </a:cubicBezTo>
                    <a:cubicBezTo>
                      <a:pt x="100" y="51"/>
                      <a:pt x="101" y="52"/>
                      <a:pt x="101" y="57"/>
                    </a:cubicBezTo>
                    <a:cubicBezTo>
                      <a:pt x="101" y="61"/>
                      <a:pt x="95" y="62"/>
                      <a:pt x="92" y="62"/>
                    </a:cubicBezTo>
                    <a:cubicBezTo>
                      <a:pt x="95" y="63"/>
                      <a:pt x="99" y="65"/>
                      <a:pt x="99" y="6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89" name="ïṥḷïďé"/>
              <p:cNvSpPr/>
              <p:nvPr/>
            </p:nvSpPr>
            <p:spPr bwMode="auto">
              <a:xfrm>
                <a:off x="10511164" y="2498148"/>
                <a:ext cx="16497" cy="1199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5" y="9"/>
                  </a:cxn>
                  <a:cxn ang="0">
                    <a:pos x="0" y="5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cubicBezTo>
                      <a:pt x="3" y="3"/>
                      <a:pt x="5" y="1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6"/>
                      <a:pt x="10" y="9"/>
                      <a:pt x="5" y="9"/>
                    </a:cubicBezTo>
                    <a:cubicBezTo>
                      <a:pt x="2" y="9"/>
                      <a:pt x="1" y="7"/>
                      <a:pt x="0" y="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90" name="íṣlïḋé"/>
              <p:cNvSpPr/>
              <p:nvPr/>
            </p:nvSpPr>
            <p:spPr bwMode="auto">
              <a:xfrm>
                <a:off x="10428680" y="2354176"/>
                <a:ext cx="22496" cy="7499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1" y="5"/>
                      <a:pt x="3" y="6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91" name="ïsļíḍè"/>
              <p:cNvSpPr/>
              <p:nvPr/>
            </p:nvSpPr>
            <p:spPr bwMode="auto">
              <a:xfrm>
                <a:off x="10689629" y="2460656"/>
                <a:ext cx="19497" cy="8998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9" y="7"/>
                  </a:cxn>
                  <a:cxn ang="0">
                    <a:pos x="0" y="2"/>
                  </a:cxn>
                  <a:cxn ang="0">
                    <a:pos x="15" y="1"/>
                  </a:cxn>
                </a:cxnLst>
                <a:rect l="0" t="0" r="r" b="b"/>
                <a:pathLst>
                  <a:path w="15" h="7">
                    <a:moveTo>
                      <a:pt x="15" y="1"/>
                    </a:moveTo>
                    <a:cubicBezTo>
                      <a:pt x="14" y="4"/>
                      <a:pt x="12" y="7"/>
                      <a:pt x="9" y="7"/>
                    </a:cubicBezTo>
                    <a:cubicBezTo>
                      <a:pt x="4" y="7"/>
                      <a:pt x="1" y="4"/>
                      <a:pt x="0" y="2"/>
                    </a:cubicBezTo>
                    <a:cubicBezTo>
                      <a:pt x="9" y="0"/>
                      <a:pt x="11" y="2"/>
                      <a:pt x="15" y="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92" name="íṣļiḍe"/>
              <p:cNvSpPr/>
              <p:nvPr/>
            </p:nvSpPr>
            <p:spPr bwMode="auto">
              <a:xfrm>
                <a:off x="9704319" y="2367674"/>
                <a:ext cx="110979" cy="34494"/>
              </a:xfrm>
              <a:custGeom>
                <a:avLst/>
                <a:gdLst/>
                <a:ahLst/>
                <a:cxnLst>
                  <a:cxn ang="0">
                    <a:pos x="76" y="14"/>
                  </a:cxn>
                  <a:cxn ang="0">
                    <a:pos x="58" y="17"/>
                  </a:cxn>
                  <a:cxn ang="0">
                    <a:pos x="49" y="27"/>
                  </a:cxn>
                  <a:cxn ang="0">
                    <a:pos x="44" y="23"/>
                  </a:cxn>
                  <a:cxn ang="0">
                    <a:pos x="44" y="23"/>
                  </a:cxn>
                  <a:cxn ang="0">
                    <a:pos x="32" y="17"/>
                  </a:cxn>
                  <a:cxn ang="0">
                    <a:pos x="41" y="14"/>
                  </a:cxn>
                  <a:cxn ang="0">
                    <a:pos x="33" y="13"/>
                  </a:cxn>
                  <a:cxn ang="0">
                    <a:pos x="40" y="9"/>
                  </a:cxn>
                  <a:cxn ang="0">
                    <a:pos x="30" y="5"/>
                  </a:cxn>
                  <a:cxn ang="0">
                    <a:pos x="10" y="11"/>
                  </a:cxn>
                  <a:cxn ang="0">
                    <a:pos x="0" y="9"/>
                  </a:cxn>
                  <a:cxn ang="0">
                    <a:pos x="34" y="0"/>
                  </a:cxn>
                  <a:cxn ang="0">
                    <a:pos x="60" y="6"/>
                  </a:cxn>
                  <a:cxn ang="0">
                    <a:pos x="76" y="0"/>
                  </a:cxn>
                  <a:cxn ang="0">
                    <a:pos x="89" y="5"/>
                  </a:cxn>
                  <a:cxn ang="0">
                    <a:pos x="78" y="13"/>
                  </a:cxn>
                  <a:cxn ang="0">
                    <a:pos x="73" y="13"/>
                  </a:cxn>
                  <a:cxn ang="0">
                    <a:pos x="73" y="17"/>
                  </a:cxn>
                  <a:cxn ang="0">
                    <a:pos x="76" y="14"/>
                  </a:cxn>
                </a:cxnLst>
                <a:rect l="0" t="0" r="r" b="b"/>
                <a:pathLst>
                  <a:path w="89" h="27">
                    <a:moveTo>
                      <a:pt x="76" y="14"/>
                    </a:moveTo>
                    <a:cubicBezTo>
                      <a:pt x="69" y="19"/>
                      <a:pt x="65" y="13"/>
                      <a:pt x="58" y="17"/>
                    </a:cubicBezTo>
                    <a:cubicBezTo>
                      <a:pt x="54" y="19"/>
                      <a:pt x="53" y="27"/>
                      <a:pt x="49" y="27"/>
                    </a:cubicBezTo>
                    <a:cubicBezTo>
                      <a:pt x="47" y="26"/>
                      <a:pt x="45" y="24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8" y="23"/>
                      <a:pt x="33" y="21"/>
                      <a:pt x="32" y="17"/>
                    </a:cubicBezTo>
                    <a:cubicBezTo>
                      <a:pt x="36" y="15"/>
                      <a:pt x="38" y="15"/>
                      <a:pt x="41" y="14"/>
                    </a:cubicBezTo>
                    <a:cubicBezTo>
                      <a:pt x="37" y="14"/>
                      <a:pt x="35" y="13"/>
                      <a:pt x="33" y="13"/>
                    </a:cubicBezTo>
                    <a:cubicBezTo>
                      <a:pt x="36" y="11"/>
                      <a:pt x="38" y="11"/>
                      <a:pt x="40" y="9"/>
                    </a:cubicBezTo>
                    <a:cubicBezTo>
                      <a:pt x="36" y="8"/>
                      <a:pt x="34" y="5"/>
                      <a:pt x="30" y="5"/>
                    </a:cubicBezTo>
                    <a:cubicBezTo>
                      <a:pt x="25" y="5"/>
                      <a:pt x="17" y="11"/>
                      <a:pt x="10" y="11"/>
                    </a:cubicBezTo>
                    <a:cubicBezTo>
                      <a:pt x="7" y="11"/>
                      <a:pt x="4" y="9"/>
                      <a:pt x="0" y="9"/>
                    </a:cubicBezTo>
                    <a:cubicBezTo>
                      <a:pt x="4" y="2"/>
                      <a:pt x="25" y="0"/>
                      <a:pt x="34" y="0"/>
                    </a:cubicBezTo>
                    <a:cubicBezTo>
                      <a:pt x="45" y="0"/>
                      <a:pt x="52" y="6"/>
                      <a:pt x="60" y="6"/>
                    </a:cubicBezTo>
                    <a:cubicBezTo>
                      <a:pt x="67" y="6"/>
                      <a:pt x="70" y="0"/>
                      <a:pt x="76" y="0"/>
                    </a:cubicBezTo>
                    <a:cubicBezTo>
                      <a:pt x="82" y="0"/>
                      <a:pt x="87" y="4"/>
                      <a:pt x="89" y="5"/>
                    </a:cubicBezTo>
                    <a:cubicBezTo>
                      <a:pt x="89" y="13"/>
                      <a:pt x="83" y="9"/>
                      <a:pt x="78" y="13"/>
                    </a:cubicBezTo>
                    <a:cubicBezTo>
                      <a:pt x="76" y="13"/>
                      <a:pt x="75" y="13"/>
                      <a:pt x="73" y="13"/>
                    </a:cubicBezTo>
                    <a:cubicBezTo>
                      <a:pt x="73" y="17"/>
                      <a:pt x="73" y="17"/>
                      <a:pt x="73" y="17"/>
                    </a:cubicBezTo>
                    <a:lnTo>
                      <a:pt x="76" y="14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93" name="íṣḷiḋe"/>
              <p:cNvSpPr/>
              <p:nvPr/>
            </p:nvSpPr>
            <p:spPr bwMode="auto">
              <a:xfrm>
                <a:off x="9995263" y="2346678"/>
                <a:ext cx="38993" cy="25496"/>
              </a:xfrm>
              <a:custGeom>
                <a:avLst/>
                <a:gdLst/>
                <a:ahLst/>
                <a:cxnLst>
                  <a:cxn ang="0">
                    <a:pos x="7" y="20"/>
                  </a:cxn>
                  <a:cxn ang="0">
                    <a:pos x="0" y="13"/>
                  </a:cxn>
                  <a:cxn ang="0">
                    <a:pos x="25" y="0"/>
                  </a:cxn>
                  <a:cxn ang="0">
                    <a:pos x="31" y="14"/>
                  </a:cxn>
                  <a:cxn ang="0">
                    <a:pos x="7" y="20"/>
                  </a:cxn>
                </a:cxnLst>
                <a:rect l="0" t="0" r="r" b="b"/>
                <a:pathLst>
                  <a:path w="31" h="20">
                    <a:moveTo>
                      <a:pt x="7" y="20"/>
                    </a:moveTo>
                    <a:cubicBezTo>
                      <a:pt x="2" y="20"/>
                      <a:pt x="0" y="17"/>
                      <a:pt x="0" y="13"/>
                    </a:cubicBezTo>
                    <a:cubicBezTo>
                      <a:pt x="0" y="7"/>
                      <a:pt x="18" y="0"/>
                      <a:pt x="25" y="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8" y="16"/>
                      <a:pt x="11" y="20"/>
                      <a:pt x="7" y="2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94" name="işľîďè"/>
              <p:cNvSpPr/>
              <p:nvPr/>
            </p:nvSpPr>
            <p:spPr bwMode="auto">
              <a:xfrm>
                <a:off x="9944273" y="2363174"/>
                <a:ext cx="41992" cy="23995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10"/>
                  </a:cxn>
                  <a:cxn ang="0">
                    <a:pos x="22" y="12"/>
                  </a:cxn>
                  <a:cxn ang="0">
                    <a:pos x="24" y="18"/>
                  </a:cxn>
                  <a:cxn ang="0">
                    <a:pos x="0" y="18"/>
                  </a:cxn>
                  <a:cxn ang="0">
                    <a:pos x="9" y="6"/>
                  </a:cxn>
                  <a:cxn ang="0">
                    <a:pos x="9" y="0"/>
                  </a:cxn>
                  <a:cxn ang="0">
                    <a:pos x="23" y="0"/>
                  </a:cxn>
                  <a:cxn ang="0">
                    <a:pos x="19" y="4"/>
                  </a:cxn>
                  <a:cxn ang="0">
                    <a:pos x="33" y="4"/>
                  </a:cxn>
                </a:cxnLst>
                <a:rect l="0" t="0" r="r" b="b"/>
                <a:pathLst>
                  <a:path w="33" h="20">
                    <a:moveTo>
                      <a:pt x="33" y="4"/>
                    </a:moveTo>
                    <a:cubicBezTo>
                      <a:pt x="33" y="8"/>
                      <a:pt x="33" y="8"/>
                      <a:pt x="33" y="10"/>
                    </a:cubicBezTo>
                    <a:cubicBezTo>
                      <a:pt x="30" y="14"/>
                      <a:pt x="26" y="12"/>
                      <a:pt x="22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9"/>
                      <a:pt x="0" y="20"/>
                      <a:pt x="0" y="18"/>
                    </a:cubicBezTo>
                    <a:cubicBezTo>
                      <a:pt x="0" y="11"/>
                      <a:pt x="3" y="8"/>
                      <a:pt x="9" y="6"/>
                    </a:cubicBezTo>
                    <a:cubicBezTo>
                      <a:pt x="8" y="2"/>
                      <a:pt x="9" y="1"/>
                      <a:pt x="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2"/>
                      <a:pt x="20" y="4"/>
                      <a:pt x="19" y="4"/>
                    </a:cubicBezTo>
                    <a:cubicBezTo>
                      <a:pt x="22" y="4"/>
                      <a:pt x="29" y="4"/>
                      <a:pt x="33" y="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95" name="îsḷíḓè"/>
              <p:cNvSpPr/>
              <p:nvPr/>
            </p:nvSpPr>
            <p:spPr bwMode="auto">
              <a:xfrm>
                <a:off x="9888783" y="2384170"/>
                <a:ext cx="41992" cy="14997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11" y="7"/>
                  </a:cxn>
                  <a:cxn ang="0">
                    <a:pos x="4" y="12"/>
                  </a:cxn>
                  <a:cxn ang="0">
                    <a:pos x="0" y="9"/>
                  </a:cxn>
                  <a:cxn ang="0">
                    <a:pos x="22" y="0"/>
                  </a:cxn>
                  <a:cxn ang="0">
                    <a:pos x="34" y="5"/>
                  </a:cxn>
                  <a:cxn ang="0">
                    <a:pos x="20" y="12"/>
                  </a:cxn>
                </a:cxnLst>
                <a:rect l="0" t="0" r="r" b="b"/>
                <a:pathLst>
                  <a:path w="34" h="12">
                    <a:moveTo>
                      <a:pt x="20" y="12"/>
                    </a:moveTo>
                    <a:cubicBezTo>
                      <a:pt x="17" y="12"/>
                      <a:pt x="14" y="7"/>
                      <a:pt x="11" y="7"/>
                    </a:cubicBezTo>
                    <a:cubicBezTo>
                      <a:pt x="10" y="12"/>
                      <a:pt x="8" y="12"/>
                      <a:pt x="4" y="12"/>
                    </a:cubicBezTo>
                    <a:cubicBezTo>
                      <a:pt x="2" y="12"/>
                      <a:pt x="0" y="10"/>
                      <a:pt x="0" y="9"/>
                    </a:cubicBezTo>
                    <a:cubicBezTo>
                      <a:pt x="0" y="2"/>
                      <a:pt x="17" y="0"/>
                      <a:pt x="22" y="0"/>
                    </a:cubicBezTo>
                    <a:cubicBezTo>
                      <a:pt x="28" y="0"/>
                      <a:pt x="32" y="2"/>
                      <a:pt x="34" y="5"/>
                    </a:cubicBezTo>
                    <a:cubicBezTo>
                      <a:pt x="25" y="5"/>
                      <a:pt x="26" y="12"/>
                      <a:pt x="20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96" name="îṣ1íďê"/>
              <p:cNvSpPr/>
              <p:nvPr/>
            </p:nvSpPr>
            <p:spPr bwMode="auto">
              <a:xfrm>
                <a:off x="9863289" y="2333180"/>
                <a:ext cx="67488" cy="46491"/>
              </a:xfrm>
              <a:custGeom>
                <a:avLst/>
                <a:gdLst/>
                <a:ahLst/>
                <a:cxnLst>
                  <a:cxn ang="0">
                    <a:pos x="40" y="31"/>
                  </a:cxn>
                  <a:cxn ang="0">
                    <a:pos x="22" y="36"/>
                  </a:cxn>
                  <a:cxn ang="0">
                    <a:pos x="0" y="28"/>
                  </a:cxn>
                  <a:cxn ang="0">
                    <a:pos x="6" y="23"/>
                  </a:cxn>
                  <a:cxn ang="0">
                    <a:pos x="24" y="23"/>
                  </a:cxn>
                  <a:cxn ang="0">
                    <a:pos x="17" y="22"/>
                  </a:cxn>
                  <a:cxn ang="0">
                    <a:pos x="17" y="16"/>
                  </a:cxn>
                  <a:cxn ang="0">
                    <a:pos x="43" y="8"/>
                  </a:cxn>
                  <a:cxn ang="0">
                    <a:pos x="51" y="0"/>
                  </a:cxn>
                  <a:cxn ang="0">
                    <a:pos x="52" y="5"/>
                  </a:cxn>
                  <a:cxn ang="0">
                    <a:pos x="48" y="11"/>
                  </a:cxn>
                  <a:cxn ang="0">
                    <a:pos x="28" y="23"/>
                  </a:cxn>
                  <a:cxn ang="0">
                    <a:pos x="53" y="29"/>
                  </a:cxn>
                  <a:cxn ang="0">
                    <a:pos x="40" y="31"/>
                  </a:cxn>
                </a:cxnLst>
                <a:rect l="0" t="0" r="r" b="b"/>
                <a:pathLst>
                  <a:path w="53" h="36">
                    <a:moveTo>
                      <a:pt x="40" y="31"/>
                    </a:moveTo>
                    <a:cubicBezTo>
                      <a:pt x="34" y="31"/>
                      <a:pt x="27" y="36"/>
                      <a:pt x="22" y="36"/>
                    </a:cubicBezTo>
                    <a:cubicBezTo>
                      <a:pt x="19" y="36"/>
                      <a:pt x="1" y="28"/>
                      <a:pt x="0" y="28"/>
                    </a:cubicBezTo>
                    <a:cubicBezTo>
                      <a:pt x="3" y="26"/>
                      <a:pt x="4" y="25"/>
                      <a:pt x="6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19" y="21"/>
                      <a:pt x="21" y="20"/>
                      <a:pt x="17" y="22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30" y="16"/>
                      <a:pt x="30" y="8"/>
                      <a:pt x="43" y="8"/>
                    </a:cubicBezTo>
                    <a:cubicBezTo>
                      <a:pt x="44" y="4"/>
                      <a:pt x="47" y="0"/>
                      <a:pt x="51" y="0"/>
                    </a:cubicBezTo>
                    <a:cubicBezTo>
                      <a:pt x="52" y="0"/>
                      <a:pt x="52" y="4"/>
                      <a:pt x="52" y="5"/>
                    </a:cubicBezTo>
                    <a:cubicBezTo>
                      <a:pt x="50" y="7"/>
                      <a:pt x="48" y="9"/>
                      <a:pt x="48" y="11"/>
                    </a:cubicBezTo>
                    <a:cubicBezTo>
                      <a:pt x="41" y="16"/>
                      <a:pt x="32" y="18"/>
                      <a:pt x="28" y="23"/>
                    </a:cubicBezTo>
                    <a:cubicBezTo>
                      <a:pt x="40" y="24"/>
                      <a:pt x="43" y="25"/>
                      <a:pt x="53" y="29"/>
                    </a:cubicBezTo>
                    <a:cubicBezTo>
                      <a:pt x="49" y="32"/>
                      <a:pt x="45" y="31"/>
                      <a:pt x="40" y="3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97" name="îṧḷiḓè"/>
              <p:cNvSpPr/>
              <p:nvPr/>
            </p:nvSpPr>
            <p:spPr bwMode="auto">
              <a:xfrm>
                <a:off x="11174037" y="2528142"/>
                <a:ext cx="121477" cy="46491"/>
              </a:xfrm>
              <a:custGeom>
                <a:avLst/>
                <a:gdLst/>
                <a:ahLst/>
                <a:cxnLst>
                  <a:cxn ang="0">
                    <a:pos x="77" y="29"/>
                  </a:cxn>
                  <a:cxn ang="0">
                    <a:pos x="66" y="34"/>
                  </a:cxn>
                  <a:cxn ang="0">
                    <a:pos x="58" y="29"/>
                  </a:cxn>
                  <a:cxn ang="0">
                    <a:pos x="50" y="32"/>
                  </a:cxn>
                  <a:cxn ang="0">
                    <a:pos x="40" y="36"/>
                  </a:cxn>
                  <a:cxn ang="0">
                    <a:pos x="32" y="31"/>
                  </a:cxn>
                  <a:cxn ang="0">
                    <a:pos x="22" y="38"/>
                  </a:cxn>
                  <a:cxn ang="0">
                    <a:pos x="0" y="18"/>
                  </a:cxn>
                  <a:cxn ang="0">
                    <a:pos x="20" y="0"/>
                  </a:cxn>
                  <a:cxn ang="0">
                    <a:pos x="47" y="15"/>
                  </a:cxn>
                  <a:cxn ang="0">
                    <a:pos x="54" y="3"/>
                  </a:cxn>
                  <a:cxn ang="0">
                    <a:pos x="97" y="15"/>
                  </a:cxn>
                  <a:cxn ang="0">
                    <a:pos x="89" y="29"/>
                  </a:cxn>
                  <a:cxn ang="0">
                    <a:pos x="77" y="29"/>
                  </a:cxn>
                </a:cxnLst>
                <a:rect l="0" t="0" r="r" b="b"/>
                <a:pathLst>
                  <a:path w="97" h="38">
                    <a:moveTo>
                      <a:pt x="77" y="29"/>
                    </a:moveTo>
                    <a:cubicBezTo>
                      <a:pt x="74" y="29"/>
                      <a:pt x="72" y="34"/>
                      <a:pt x="66" y="34"/>
                    </a:cubicBezTo>
                    <a:cubicBezTo>
                      <a:pt x="63" y="34"/>
                      <a:pt x="62" y="29"/>
                      <a:pt x="58" y="29"/>
                    </a:cubicBezTo>
                    <a:cubicBezTo>
                      <a:pt x="55" y="29"/>
                      <a:pt x="53" y="32"/>
                      <a:pt x="50" y="32"/>
                    </a:cubicBezTo>
                    <a:cubicBezTo>
                      <a:pt x="47" y="32"/>
                      <a:pt x="44" y="36"/>
                      <a:pt x="40" y="36"/>
                    </a:cubicBezTo>
                    <a:cubicBezTo>
                      <a:pt x="36" y="36"/>
                      <a:pt x="34" y="34"/>
                      <a:pt x="32" y="31"/>
                    </a:cubicBezTo>
                    <a:cubicBezTo>
                      <a:pt x="29" y="34"/>
                      <a:pt x="27" y="38"/>
                      <a:pt x="22" y="38"/>
                    </a:cubicBezTo>
                    <a:cubicBezTo>
                      <a:pt x="11" y="38"/>
                      <a:pt x="0" y="29"/>
                      <a:pt x="0" y="18"/>
                    </a:cubicBezTo>
                    <a:cubicBezTo>
                      <a:pt x="0" y="8"/>
                      <a:pt x="11" y="0"/>
                      <a:pt x="20" y="0"/>
                    </a:cubicBezTo>
                    <a:cubicBezTo>
                      <a:pt x="34" y="0"/>
                      <a:pt x="35" y="15"/>
                      <a:pt x="47" y="15"/>
                    </a:cubicBezTo>
                    <a:cubicBezTo>
                      <a:pt x="47" y="8"/>
                      <a:pt x="49" y="3"/>
                      <a:pt x="54" y="3"/>
                    </a:cubicBezTo>
                    <a:cubicBezTo>
                      <a:pt x="62" y="3"/>
                      <a:pt x="88" y="12"/>
                      <a:pt x="97" y="15"/>
                    </a:cubicBezTo>
                    <a:cubicBezTo>
                      <a:pt x="95" y="21"/>
                      <a:pt x="89" y="26"/>
                      <a:pt x="89" y="29"/>
                    </a:cubicBezTo>
                    <a:lnTo>
                      <a:pt x="77" y="29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98" name="îṣlîḍè"/>
              <p:cNvSpPr/>
              <p:nvPr/>
            </p:nvSpPr>
            <p:spPr bwMode="auto">
              <a:xfrm>
                <a:off x="9519854" y="3480457"/>
                <a:ext cx="32994" cy="16497"/>
              </a:xfrm>
              <a:custGeom>
                <a:avLst/>
                <a:gdLst/>
                <a:ahLst/>
                <a:cxnLst>
                  <a:cxn ang="0">
                    <a:pos x="5" y="13"/>
                  </a:cxn>
                  <a:cxn ang="0">
                    <a:pos x="2" y="11"/>
                  </a:cxn>
                  <a:cxn ang="0">
                    <a:pos x="0" y="9"/>
                  </a:cxn>
                  <a:cxn ang="0">
                    <a:pos x="26" y="0"/>
                  </a:cxn>
                  <a:cxn ang="0">
                    <a:pos x="20" y="4"/>
                  </a:cxn>
                  <a:cxn ang="0">
                    <a:pos x="19" y="8"/>
                  </a:cxn>
                  <a:cxn ang="0">
                    <a:pos x="5" y="13"/>
                  </a:cxn>
                </a:cxnLst>
                <a:rect l="0" t="0" r="r" b="b"/>
                <a:pathLst>
                  <a:path w="26" h="13">
                    <a:moveTo>
                      <a:pt x="5" y="13"/>
                    </a:moveTo>
                    <a:cubicBezTo>
                      <a:pt x="4" y="13"/>
                      <a:pt x="2" y="12"/>
                      <a:pt x="2" y="11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7" y="6"/>
                      <a:pt x="18" y="1"/>
                      <a:pt x="26" y="0"/>
                    </a:cubicBezTo>
                    <a:cubicBezTo>
                      <a:pt x="25" y="4"/>
                      <a:pt x="22" y="2"/>
                      <a:pt x="20" y="4"/>
                    </a:cubicBezTo>
                    <a:cubicBezTo>
                      <a:pt x="18" y="4"/>
                      <a:pt x="19" y="7"/>
                      <a:pt x="19" y="8"/>
                    </a:cubicBezTo>
                    <a:cubicBezTo>
                      <a:pt x="18" y="11"/>
                      <a:pt x="9" y="13"/>
                      <a:pt x="5" y="1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99" name="ïSliďè"/>
              <p:cNvSpPr/>
              <p:nvPr/>
            </p:nvSpPr>
            <p:spPr bwMode="auto">
              <a:xfrm>
                <a:off x="9764308" y="2735102"/>
                <a:ext cx="32994" cy="23995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1" y="0"/>
                  </a:cxn>
                  <a:cxn ang="0">
                    <a:pos x="26" y="6"/>
                  </a:cxn>
                  <a:cxn ang="0">
                    <a:pos x="26" y="12"/>
                  </a:cxn>
                  <a:cxn ang="0">
                    <a:pos x="8" y="19"/>
                  </a:cxn>
                  <a:cxn ang="0">
                    <a:pos x="0" y="14"/>
                  </a:cxn>
                  <a:cxn ang="0">
                    <a:pos x="5" y="4"/>
                  </a:cxn>
                </a:cxnLst>
                <a:rect l="0" t="0" r="r" b="b"/>
                <a:pathLst>
                  <a:path w="26" h="19">
                    <a:moveTo>
                      <a:pt x="5" y="4"/>
                    </a:moveTo>
                    <a:cubicBezTo>
                      <a:pt x="8" y="4"/>
                      <a:pt x="8" y="0"/>
                      <a:pt x="11" y="0"/>
                    </a:cubicBezTo>
                    <a:cubicBezTo>
                      <a:pt x="17" y="0"/>
                      <a:pt x="20" y="5"/>
                      <a:pt x="26" y="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0" y="15"/>
                      <a:pt x="15" y="19"/>
                      <a:pt x="8" y="19"/>
                    </a:cubicBezTo>
                    <a:cubicBezTo>
                      <a:pt x="2" y="19"/>
                      <a:pt x="0" y="19"/>
                      <a:pt x="0" y="14"/>
                    </a:cubicBezTo>
                    <a:cubicBezTo>
                      <a:pt x="0" y="12"/>
                      <a:pt x="4" y="4"/>
                      <a:pt x="5" y="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200" name="i$1iďè"/>
              <p:cNvSpPr/>
              <p:nvPr/>
            </p:nvSpPr>
            <p:spPr bwMode="auto">
              <a:xfrm>
                <a:off x="9930775" y="2706608"/>
                <a:ext cx="25496" cy="23995"/>
              </a:xfrm>
              <a:custGeom>
                <a:avLst/>
                <a:gdLst/>
                <a:ahLst/>
                <a:cxnLst>
                  <a:cxn ang="0">
                    <a:pos x="21" y="17"/>
                  </a:cxn>
                  <a:cxn ang="0">
                    <a:pos x="15" y="19"/>
                  </a:cxn>
                  <a:cxn ang="0">
                    <a:pos x="0" y="8"/>
                  </a:cxn>
                  <a:cxn ang="0">
                    <a:pos x="21" y="17"/>
                  </a:cxn>
                </a:cxnLst>
                <a:rect l="0" t="0" r="r" b="b"/>
                <a:pathLst>
                  <a:path w="21" h="20">
                    <a:moveTo>
                      <a:pt x="21" y="17"/>
                    </a:moveTo>
                    <a:cubicBezTo>
                      <a:pt x="21" y="20"/>
                      <a:pt x="15" y="19"/>
                      <a:pt x="15" y="19"/>
                    </a:cubicBezTo>
                    <a:cubicBezTo>
                      <a:pt x="10" y="19"/>
                      <a:pt x="0" y="14"/>
                      <a:pt x="0" y="8"/>
                    </a:cubicBezTo>
                    <a:cubicBezTo>
                      <a:pt x="0" y="0"/>
                      <a:pt x="21" y="8"/>
                      <a:pt x="21" y="1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201" name="îSḷíḑé"/>
              <p:cNvSpPr/>
              <p:nvPr/>
            </p:nvSpPr>
            <p:spPr bwMode="auto">
              <a:xfrm>
                <a:off x="10110741" y="2616625"/>
                <a:ext cx="23995" cy="16497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19" y="8"/>
                  </a:cxn>
                  <a:cxn ang="0">
                    <a:pos x="8" y="0"/>
                  </a:cxn>
                  <a:cxn ang="0">
                    <a:pos x="2" y="9"/>
                  </a:cxn>
                  <a:cxn ang="0">
                    <a:pos x="2" y="13"/>
                  </a:cxn>
                </a:cxnLst>
                <a:rect l="0" t="0" r="r" b="b"/>
                <a:pathLst>
                  <a:path w="19" h="13">
                    <a:moveTo>
                      <a:pt x="2" y="13"/>
                    </a:moveTo>
                    <a:cubicBezTo>
                      <a:pt x="7" y="13"/>
                      <a:pt x="17" y="10"/>
                      <a:pt x="19" y="8"/>
                    </a:cubicBezTo>
                    <a:cubicBezTo>
                      <a:pt x="15" y="5"/>
                      <a:pt x="13" y="0"/>
                      <a:pt x="8" y="0"/>
                    </a:cubicBezTo>
                    <a:cubicBezTo>
                      <a:pt x="4" y="0"/>
                      <a:pt x="2" y="5"/>
                      <a:pt x="2" y="9"/>
                    </a:cubicBezTo>
                    <a:cubicBezTo>
                      <a:pt x="2" y="10"/>
                      <a:pt x="0" y="13"/>
                      <a:pt x="2" y="1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202" name="i$ḷïḑé"/>
              <p:cNvSpPr/>
              <p:nvPr/>
            </p:nvSpPr>
            <p:spPr bwMode="auto">
              <a:xfrm>
                <a:off x="11223527" y="2600128"/>
                <a:ext cx="50990" cy="20996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21" y="0"/>
                  </a:cxn>
                  <a:cxn ang="0">
                    <a:pos x="41" y="17"/>
                  </a:cxn>
                  <a:cxn ang="0">
                    <a:pos x="28" y="17"/>
                  </a:cxn>
                  <a:cxn ang="0">
                    <a:pos x="2" y="11"/>
                  </a:cxn>
                  <a:cxn ang="0">
                    <a:pos x="0" y="13"/>
                  </a:cxn>
                </a:cxnLst>
                <a:rect l="0" t="0" r="r" b="b"/>
                <a:pathLst>
                  <a:path w="41" h="17">
                    <a:moveTo>
                      <a:pt x="0" y="13"/>
                    </a:moveTo>
                    <a:cubicBezTo>
                      <a:pt x="5" y="6"/>
                      <a:pt x="11" y="0"/>
                      <a:pt x="21" y="0"/>
                    </a:cubicBezTo>
                    <a:cubicBezTo>
                      <a:pt x="32" y="0"/>
                      <a:pt x="41" y="7"/>
                      <a:pt x="41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0" y="13"/>
                      <a:pt x="10" y="14"/>
                      <a:pt x="2" y="11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203" name="íšlïďè"/>
              <p:cNvSpPr/>
              <p:nvPr/>
            </p:nvSpPr>
            <p:spPr bwMode="auto">
              <a:xfrm>
                <a:off x="11322508" y="2549138"/>
                <a:ext cx="70487" cy="254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9"/>
                  </a:cxn>
                  <a:cxn ang="0">
                    <a:pos x="56" y="13"/>
                  </a:cxn>
                  <a:cxn ang="0">
                    <a:pos x="37" y="20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cubicBezTo>
                      <a:pt x="4" y="3"/>
                      <a:pt x="50" y="9"/>
                      <a:pt x="52" y="9"/>
                    </a:cubicBezTo>
                    <a:cubicBezTo>
                      <a:pt x="55" y="9"/>
                      <a:pt x="56" y="11"/>
                      <a:pt x="56" y="13"/>
                    </a:cubicBezTo>
                    <a:cubicBezTo>
                      <a:pt x="56" y="18"/>
                      <a:pt x="44" y="20"/>
                      <a:pt x="37" y="20"/>
                    </a:cubicBezTo>
                    <a:cubicBezTo>
                      <a:pt x="25" y="20"/>
                      <a:pt x="4" y="14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204" name="iSļíḍé"/>
              <p:cNvSpPr/>
              <p:nvPr/>
            </p:nvSpPr>
            <p:spPr bwMode="auto">
              <a:xfrm>
                <a:off x="11222028" y="2583632"/>
                <a:ext cx="14997" cy="16497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5" y="13"/>
                  </a:cxn>
                  <a:cxn ang="0">
                    <a:pos x="0" y="7"/>
                  </a:cxn>
                  <a:cxn ang="0">
                    <a:pos x="12" y="7"/>
                  </a:cxn>
                </a:cxnLst>
                <a:rect l="0" t="0" r="r" b="b"/>
                <a:pathLst>
                  <a:path w="12" h="13">
                    <a:moveTo>
                      <a:pt x="12" y="7"/>
                    </a:moveTo>
                    <a:cubicBezTo>
                      <a:pt x="12" y="11"/>
                      <a:pt x="8" y="13"/>
                      <a:pt x="5" y="13"/>
                    </a:cubicBezTo>
                    <a:cubicBezTo>
                      <a:pt x="0" y="13"/>
                      <a:pt x="0" y="11"/>
                      <a:pt x="0" y="7"/>
                    </a:cubicBezTo>
                    <a:cubicBezTo>
                      <a:pt x="0" y="0"/>
                      <a:pt x="12" y="1"/>
                      <a:pt x="12" y="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</p:grpSp>
      </p:grpSp>
      <p:pic>
        <p:nvPicPr>
          <p:cNvPr id="206" name="图片 205" descr="中科大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  <p:sp>
        <p:nvSpPr>
          <p:cNvPr id="210" name="iṩ1iḍé"/>
          <p:cNvSpPr/>
          <p:nvPr/>
        </p:nvSpPr>
        <p:spPr>
          <a:xfrm>
            <a:off x="6432550" y="3881120"/>
            <a:ext cx="4815205" cy="2092960"/>
          </a:xfrm>
          <a:prstGeom prst="rect">
            <a:avLst/>
          </a:prstGeom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0000"/>
                </a:solidFill>
              </a:rPr>
              <a:t>架构适配：</a:t>
            </a:r>
            <a:r>
              <a:rPr lang="zh-CN" altLang="en-US" sz="1400" b="1" dirty="0">
                <a:solidFill>
                  <a:srgbClr val="000000"/>
                </a:solidFill>
              </a:rPr>
              <a:t>轻量化后台部署，降低树莓派资源消耗</a:t>
            </a:r>
            <a:endParaRPr lang="zh-CN" altLang="en-US" sz="1400" b="1" dirty="0">
              <a:solidFill>
                <a:srgbClr val="000000"/>
              </a:solidFill>
            </a:endParaRPr>
          </a:p>
          <a:p>
            <a:pPr lv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rgbClr val="000000"/>
              </a:solidFill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>
                <a:solidFill>
                  <a:srgbClr val="000000"/>
                </a:solidFill>
              </a:rPr>
              <a:t>项目约束</a:t>
            </a:r>
            <a:r>
              <a:rPr lang="zh-CN" altLang="en-US" sz="1000" dirty="0">
                <a:solidFill>
                  <a:srgbClr val="000000"/>
                </a:solidFill>
              </a:rPr>
              <a:t>：树莓派作为</a:t>
            </a:r>
            <a:r>
              <a:rPr lang="zh-CN" altLang="en-US" sz="1000" b="1" dirty="0">
                <a:solidFill>
                  <a:srgbClr val="FF0000"/>
                </a:solidFill>
              </a:rPr>
              <a:t>边缘设备</a:t>
            </a:r>
            <a:r>
              <a:rPr lang="zh-CN" altLang="en-US" sz="1000" dirty="0">
                <a:solidFill>
                  <a:srgbClr val="000000"/>
                </a:solidFill>
              </a:rPr>
              <a:t>，</a:t>
            </a:r>
            <a:r>
              <a:rPr lang="zh-CN" altLang="en-US" sz="1000" b="1" dirty="0">
                <a:solidFill>
                  <a:srgbClr val="FF0000"/>
                </a:solidFill>
              </a:rPr>
              <a:t>计算资源有限</a:t>
            </a:r>
            <a:r>
              <a:rPr lang="zh-CN" altLang="en-US" sz="1000" dirty="0">
                <a:solidFill>
                  <a:srgbClr val="000000"/>
                </a:solidFill>
              </a:rPr>
              <a:t>，需</a:t>
            </a:r>
            <a:r>
              <a:rPr lang="zh-CN" altLang="en-US" sz="1000" b="1" dirty="0">
                <a:solidFill>
                  <a:srgbClr val="FF0000"/>
                </a:solidFill>
              </a:rPr>
              <a:t>避免运行重型服务</a:t>
            </a:r>
            <a:r>
              <a:rPr lang="zh-CN" altLang="en-US" sz="1000" dirty="0">
                <a:solidFill>
                  <a:srgbClr val="000000"/>
                </a:solidFill>
              </a:rPr>
              <a:t>（如 WASM 运行时）。</a:t>
            </a:r>
            <a:endParaRPr lang="zh-CN" altLang="en-US" sz="1000" dirty="0">
              <a:solidFill>
                <a:srgbClr val="000000"/>
              </a:solidFill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>
                <a:solidFill>
                  <a:srgbClr val="000000"/>
                </a:solidFill>
              </a:rPr>
              <a:t>适配点</a:t>
            </a:r>
            <a:r>
              <a:rPr lang="zh-CN" altLang="en-US" sz="1000" dirty="0">
                <a:solidFill>
                  <a:srgbClr val="000000"/>
                </a:solidFill>
              </a:rPr>
              <a:t>：浏览器端 WASM 方案中，树莓派仅需运行轻量级 Node.js HTTP 服务（或 Python 脚本），无需加载 Wasmtime 等运行时，CPU 和内存占用更低，适合树莓派这类低功耗设备长期稳定运行。</a:t>
            </a:r>
            <a:endParaRPr lang="zh-CN" altLang="en-US" sz="1000" dirty="0">
              <a:solidFill>
                <a:srgbClr val="000000"/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rgbClr val="000000"/>
              </a:solidFill>
            </a:endParaRPr>
          </a:p>
          <a:p>
            <a:pPr lv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000" dirty="0">
              <a:solidFill>
                <a:srgbClr val="000000"/>
              </a:solidFill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201295" y="1799590"/>
          <a:ext cx="6124575" cy="402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1525"/>
                <a:gridCol w="2041525"/>
                <a:gridCol w="2041525"/>
              </a:tblGrid>
              <a:tr h="5727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WASM</a:t>
                      </a:r>
                      <a:r>
                        <a:rPr lang="zh-CN" altLang="en-US"/>
                        <a:t>部署位置</a:t>
                      </a:r>
                      <a:endParaRPr lang="zh-CN" alt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浏览器端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7EB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树莓派端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7EBF2"/>
                    </a:solidFill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WASM </a:t>
                      </a: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模块作用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/>
                        <a:t>加速前端计算（如语音指令解析、NLP）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/>
                        <a:t>直接控制硬件（如 GPIO 操作）</a:t>
                      </a:r>
                      <a:endParaRPr lang="zh-CN" altLang="en-US" sz="1400"/>
                    </a:p>
                  </a:txBody>
                  <a:tcPr/>
                </a:tc>
              </a:tr>
              <a:tr h="5734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WASM</a:t>
                      </a: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运行环境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/>
                        <a:t>浏览器 JavaScript 引擎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/>
                        <a:t>树莓派本地 WASM 运行时</a:t>
                      </a:r>
                      <a:endParaRPr lang="zh-CN" altLang="en-US" sz="1400"/>
                    </a:p>
                  </a:txBody>
                  <a:tcPr/>
                </a:tc>
              </a:tr>
              <a:tr h="11398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依赖工具链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/>
                        <a:t>- 编译器：Emscripten</a:t>
                      </a:r>
                      <a:endParaRPr lang="zh-CN" altLang="en-US" sz="1400"/>
                    </a:p>
                    <a:p>
                      <a:pPr>
                        <a:buNone/>
                      </a:pPr>
                      <a:r>
                        <a:rPr lang="zh-CN" altLang="en-US" sz="1400"/>
                        <a:t>- 浏览器：需支持 WebAssembly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/>
                        <a:t>- 编译器：Clang（支持 WASI）</a:t>
                      </a:r>
                      <a:endParaRPr lang="zh-CN" altLang="en-US" sz="1400"/>
                    </a:p>
                    <a:p>
                      <a:pPr>
                        <a:buNone/>
                      </a:pPr>
                      <a:r>
                        <a:rPr lang="zh-CN" altLang="en-US" sz="1400"/>
                        <a:t>- 运行时：Wasmtime/WasmEdge</a:t>
                      </a:r>
                      <a:endParaRPr lang="zh-CN" altLang="en-US" sz="1400"/>
                    </a:p>
                  </a:txBody>
                  <a:tcPr/>
                </a:tc>
              </a:tr>
              <a:tr h="11195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>
                          <a:solidFill>
                            <a:schemeClr val="bg1"/>
                          </a:solidFill>
                        </a:rPr>
                        <a:t>典型场景</a:t>
                      </a:r>
                      <a:endParaRPr lang="zh-CN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/>
                        <a:t>需要在前端处理复杂逻辑（例如解析“开灯”为 gpio 17 high），但 JavaScript 性能不足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/>
                        <a:t>需要在树莓派上安全、跨平台地执行硬件操作，避免原生代码直接操作硬件的风险。</a:t>
                      </a:r>
                      <a:endParaRPr lang="zh-CN" altLang="en-US" sz="1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505575" y="1221740"/>
            <a:ext cx="4863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最终选择</a:t>
            </a:r>
            <a:r>
              <a:rPr lang="zh-CN" altLang="en-US"/>
              <a:t>：</a:t>
            </a:r>
            <a:r>
              <a:rPr lang="en-US" altLang="zh-CN"/>
              <a:t>WASM</a:t>
            </a:r>
            <a:r>
              <a:rPr lang="zh-CN" altLang="en-US"/>
              <a:t>部署在浏览器端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混合指令解析架构</a:t>
            </a:r>
            <a:endParaRPr lang="zh-CN" altLang="en-US" dirty="0"/>
          </a:p>
        </p:txBody>
      </p:sp>
      <p:grpSp>
        <p:nvGrpSpPr>
          <p:cNvPr id="5" name="fd1366ba-7641-464a-932f-5d857f1af7e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52298" y="1901420"/>
            <a:ext cx="9958993" cy="4568548"/>
            <a:chOff x="1059918" y="1743940"/>
            <a:chExt cx="9958993" cy="4568548"/>
          </a:xfrm>
        </p:grpSpPr>
        <p:grpSp>
          <p:nvGrpSpPr>
            <p:cNvPr id="6" name="iS1iḍ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/>
          </p:nvGrpSpPr>
          <p:grpSpPr>
            <a:xfrm>
              <a:off x="1059918" y="1743940"/>
              <a:ext cx="9958993" cy="4204714"/>
              <a:chOff x="1059918" y="1686790"/>
              <a:chExt cx="9958993" cy="4204714"/>
            </a:xfrm>
          </p:grpSpPr>
          <p:sp>
            <p:nvSpPr>
              <p:cNvPr id="10" name="ïṣ1íḓé"/>
              <p:cNvSpPr/>
              <p:nvPr/>
            </p:nvSpPr>
            <p:spPr bwMode="auto">
              <a:xfrm>
                <a:off x="1059918" y="1686790"/>
                <a:ext cx="2443859" cy="24438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îṥḷïďè"/>
              <p:cNvSpPr/>
              <p:nvPr/>
            </p:nvSpPr>
            <p:spPr bwMode="auto">
              <a:xfrm>
                <a:off x="1503145" y="2130015"/>
                <a:ext cx="1557409" cy="1557409"/>
              </a:xfrm>
              <a:prstGeom prst="ellipse">
                <a:avLst/>
              </a:prstGeom>
              <a:solidFill>
                <a:schemeClr val="accent1"/>
              </a:solidFill>
              <a:ln w="7620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12" name="ïšľïďe"/>
              <p:cNvGrpSpPr/>
              <p:nvPr/>
            </p:nvGrpSpPr>
            <p:grpSpPr>
              <a:xfrm>
                <a:off x="3153571" y="1914547"/>
                <a:ext cx="3340223" cy="1988346"/>
                <a:chOff x="2864250" y="1742172"/>
                <a:chExt cx="1976635" cy="1176638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67" name="íṣľïḑê"/>
                <p:cNvSpPr/>
                <p:nvPr/>
              </p:nvSpPr>
              <p:spPr bwMode="auto">
                <a:xfrm rot="8100000" flipH="1">
                  <a:off x="2864250" y="1800627"/>
                  <a:ext cx="1059730" cy="1059728"/>
                </a:xfrm>
                <a:custGeom>
                  <a:avLst/>
                  <a:gdLst/>
                  <a:ahLst/>
                  <a:cxnLst>
                    <a:cxn ang="0">
                      <a:pos x="158" y="73"/>
                    </a:cxn>
                    <a:cxn ang="0">
                      <a:pos x="86" y="0"/>
                    </a:cxn>
                    <a:cxn ang="0">
                      <a:pos x="0" y="87"/>
                    </a:cxn>
                    <a:cxn ang="0">
                      <a:pos x="69" y="158"/>
                    </a:cxn>
                    <a:cxn ang="0">
                      <a:pos x="158" y="73"/>
                    </a:cxn>
                  </a:cxnLst>
                  <a:rect l="0" t="0" r="r" b="b"/>
                  <a:pathLst>
                    <a:path w="158" h="158">
                      <a:moveTo>
                        <a:pt x="158" y="73"/>
                      </a:move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51"/>
                        <a:pt x="50" y="86"/>
                        <a:pt x="0" y="87"/>
                      </a:cubicBezTo>
                      <a:cubicBezTo>
                        <a:pt x="69" y="158"/>
                        <a:pt x="69" y="158"/>
                        <a:pt x="69" y="158"/>
                      </a:cubicBezTo>
                      <a:cubicBezTo>
                        <a:pt x="71" y="107"/>
                        <a:pt x="107" y="73"/>
                        <a:pt x="158" y="7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8" name="iśľîḑè"/>
                <p:cNvSpPr/>
                <p:nvPr/>
              </p:nvSpPr>
              <p:spPr bwMode="auto">
                <a:xfrm>
                  <a:off x="3664247" y="1742172"/>
                  <a:ext cx="1176638" cy="1176638"/>
                </a:xfrm>
                <a:prstGeom prst="ellipse">
                  <a:avLst/>
                </a:pr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13" name="islïḑè"/>
              <p:cNvGrpSpPr/>
              <p:nvPr/>
            </p:nvGrpSpPr>
            <p:grpSpPr>
              <a:xfrm>
                <a:off x="6208863" y="2071457"/>
                <a:ext cx="2789075" cy="1674531"/>
                <a:chOff x="4672271" y="1835025"/>
                <a:chExt cx="1650483" cy="990932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65" name="îšľidè"/>
                <p:cNvSpPr/>
                <p:nvPr/>
              </p:nvSpPr>
              <p:spPr bwMode="auto">
                <a:xfrm rot="8100000" flipH="1">
                  <a:off x="4672271" y="1899389"/>
                  <a:ext cx="862206" cy="862204"/>
                </a:xfrm>
                <a:custGeom>
                  <a:avLst/>
                  <a:gdLst/>
                  <a:ahLst/>
                  <a:cxnLst>
                    <a:cxn ang="0">
                      <a:pos x="158" y="73"/>
                    </a:cxn>
                    <a:cxn ang="0">
                      <a:pos x="86" y="0"/>
                    </a:cxn>
                    <a:cxn ang="0">
                      <a:pos x="0" y="87"/>
                    </a:cxn>
                    <a:cxn ang="0">
                      <a:pos x="69" y="158"/>
                    </a:cxn>
                    <a:cxn ang="0">
                      <a:pos x="158" y="73"/>
                    </a:cxn>
                  </a:cxnLst>
                  <a:rect l="0" t="0" r="r" b="b"/>
                  <a:pathLst>
                    <a:path w="158" h="158">
                      <a:moveTo>
                        <a:pt x="158" y="73"/>
                      </a:move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51"/>
                        <a:pt x="50" y="86"/>
                        <a:pt x="0" y="87"/>
                      </a:cubicBezTo>
                      <a:cubicBezTo>
                        <a:pt x="69" y="158"/>
                        <a:pt x="69" y="158"/>
                        <a:pt x="69" y="158"/>
                      </a:cubicBezTo>
                      <a:cubicBezTo>
                        <a:pt x="71" y="107"/>
                        <a:pt x="107" y="73"/>
                        <a:pt x="158" y="7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6" name="îṥḷiḓé"/>
                <p:cNvSpPr/>
                <p:nvPr/>
              </p:nvSpPr>
              <p:spPr bwMode="auto">
                <a:xfrm>
                  <a:off x="5331822" y="1835025"/>
                  <a:ext cx="990932" cy="990932"/>
                </a:xfrm>
                <a:prstGeom prst="ellipse">
                  <a:avLst/>
                </a:pr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14" name="îṩľîďe"/>
              <p:cNvGrpSpPr/>
              <p:nvPr/>
            </p:nvGrpSpPr>
            <p:grpSpPr>
              <a:xfrm>
                <a:off x="8757968" y="2238159"/>
                <a:ext cx="2260943" cy="1341122"/>
                <a:chOff x="6414703" y="1981123"/>
                <a:chExt cx="1532523" cy="909045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63" name="íṣḻiḑê"/>
                <p:cNvSpPr/>
                <p:nvPr/>
              </p:nvSpPr>
              <p:spPr bwMode="auto">
                <a:xfrm rot="8100000" flipH="1">
                  <a:off x="6414703" y="2019786"/>
                  <a:ext cx="831722" cy="831720"/>
                </a:xfrm>
                <a:custGeom>
                  <a:avLst/>
                  <a:gdLst/>
                  <a:ahLst/>
                  <a:cxnLst>
                    <a:cxn ang="0">
                      <a:pos x="158" y="73"/>
                    </a:cxn>
                    <a:cxn ang="0">
                      <a:pos x="86" y="0"/>
                    </a:cxn>
                    <a:cxn ang="0">
                      <a:pos x="0" y="87"/>
                    </a:cxn>
                    <a:cxn ang="0">
                      <a:pos x="69" y="158"/>
                    </a:cxn>
                    <a:cxn ang="0">
                      <a:pos x="158" y="73"/>
                    </a:cxn>
                  </a:cxnLst>
                  <a:rect l="0" t="0" r="r" b="b"/>
                  <a:pathLst>
                    <a:path w="158" h="158">
                      <a:moveTo>
                        <a:pt x="158" y="73"/>
                      </a:move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51"/>
                        <a:pt x="50" y="86"/>
                        <a:pt x="0" y="87"/>
                      </a:cubicBezTo>
                      <a:cubicBezTo>
                        <a:pt x="69" y="158"/>
                        <a:pt x="69" y="158"/>
                        <a:pt x="69" y="158"/>
                      </a:cubicBezTo>
                      <a:cubicBezTo>
                        <a:pt x="71" y="107"/>
                        <a:pt x="107" y="73"/>
                        <a:pt x="158" y="7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4" name="iSḻiḓê"/>
                <p:cNvSpPr/>
                <p:nvPr/>
              </p:nvSpPr>
              <p:spPr bwMode="auto">
                <a:xfrm>
                  <a:off x="7038181" y="1981123"/>
                  <a:ext cx="909045" cy="909045"/>
                </a:xfrm>
                <a:prstGeom prst="ellipse">
                  <a:avLst/>
                </a:pr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15" name="ïS1íde"/>
              <p:cNvSpPr/>
              <p:nvPr/>
            </p:nvSpPr>
            <p:spPr bwMode="auto">
              <a:xfrm>
                <a:off x="7627103" y="2375153"/>
                <a:ext cx="1067135" cy="1067135"/>
              </a:xfrm>
              <a:prstGeom prst="ellipse">
                <a:avLst/>
              </a:prstGeom>
              <a:solidFill>
                <a:schemeClr val="accent3"/>
              </a:solidFill>
              <a:ln w="7620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16" name="íṩḷïďe"/>
              <p:cNvGrpSpPr/>
              <p:nvPr/>
            </p:nvGrpSpPr>
            <p:grpSpPr>
              <a:xfrm>
                <a:off x="7915900" y="2645424"/>
                <a:ext cx="489543" cy="526565"/>
                <a:chOff x="4679950" y="2714626"/>
                <a:chExt cx="188913" cy="203200"/>
              </a:xfrm>
              <a:solidFill>
                <a:schemeClr val="bg1"/>
              </a:solidFill>
            </p:grpSpPr>
            <p:sp>
              <p:nvSpPr>
                <p:cNvPr id="60" name="îś1ïḓê"/>
                <p:cNvSpPr/>
                <p:nvPr/>
              </p:nvSpPr>
              <p:spPr bwMode="auto">
                <a:xfrm>
                  <a:off x="4792663" y="2824163"/>
                  <a:ext cx="76200" cy="93663"/>
                </a:xfrm>
                <a:custGeom>
                  <a:avLst/>
                  <a:gdLst/>
                  <a:ahLst/>
                  <a:cxnLst>
                    <a:cxn ang="0">
                      <a:pos x="49" y="12"/>
                    </a:cxn>
                    <a:cxn ang="0">
                      <a:pos x="43" y="5"/>
                    </a:cxn>
                    <a:cxn ang="0">
                      <a:pos x="35" y="1"/>
                    </a:cxn>
                    <a:cxn ang="0">
                      <a:pos x="26" y="0"/>
                    </a:cxn>
                    <a:cxn ang="0">
                      <a:pos x="7" y="6"/>
                    </a:cxn>
                    <a:cxn ang="0">
                      <a:pos x="0" y="25"/>
                    </a:cxn>
                    <a:cxn ang="0">
                      <a:pos x="0" y="40"/>
                    </a:cxn>
                    <a:cxn ang="0">
                      <a:pos x="7" y="57"/>
                    </a:cxn>
                    <a:cxn ang="0">
                      <a:pos x="26" y="62"/>
                    </a:cxn>
                    <a:cxn ang="0">
                      <a:pos x="35" y="61"/>
                    </a:cxn>
                    <a:cxn ang="0">
                      <a:pos x="43" y="58"/>
                    </a:cxn>
                    <a:cxn ang="0">
                      <a:pos x="49" y="51"/>
                    </a:cxn>
                    <a:cxn ang="0">
                      <a:pos x="51" y="40"/>
                    </a:cxn>
                    <a:cxn ang="0">
                      <a:pos x="51" y="24"/>
                    </a:cxn>
                    <a:cxn ang="0">
                      <a:pos x="49" y="12"/>
                    </a:cxn>
                    <a:cxn ang="0">
                      <a:pos x="37" y="39"/>
                    </a:cxn>
                    <a:cxn ang="0">
                      <a:pos x="34" y="46"/>
                    </a:cxn>
                    <a:cxn ang="0">
                      <a:pos x="26" y="49"/>
                    </a:cxn>
                    <a:cxn ang="0">
                      <a:pos x="17" y="46"/>
                    </a:cxn>
                    <a:cxn ang="0">
                      <a:pos x="15" y="38"/>
                    </a:cxn>
                    <a:cxn ang="0">
                      <a:pos x="15" y="28"/>
                    </a:cxn>
                    <a:cxn ang="0">
                      <a:pos x="17" y="18"/>
                    </a:cxn>
                    <a:cxn ang="0">
                      <a:pos x="26" y="14"/>
                    </a:cxn>
                    <a:cxn ang="0">
                      <a:pos x="34" y="18"/>
                    </a:cxn>
                    <a:cxn ang="0">
                      <a:pos x="37" y="27"/>
                    </a:cxn>
                    <a:cxn ang="0">
                      <a:pos x="37" y="39"/>
                    </a:cxn>
                  </a:cxnLst>
                  <a:rect l="0" t="0" r="r" b="b"/>
                  <a:pathLst>
                    <a:path w="51" h="62">
                      <a:moveTo>
                        <a:pt x="49" y="12"/>
                      </a:moveTo>
                      <a:cubicBezTo>
                        <a:pt x="47" y="9"/>
                        <a:pt x="45" y="7"/>
                        <a:pt x="43" y="5"/>
                      </a:cubicBezTo>
                      <a:cubicBezTo>
                        <a:pt x="40" y="3"/>
                        <a:pt x="38" y="2"/>
                        <a:pt x="35" y="1"/>
                      </a:cubicBezTo>
                      <a:cubicBezTo>
                        <a:pt x="32" y="0"/>
                        <a:pt x="29" y="0"/>
                        <a:pt x="26" y="0"/>
                      </a:cubicBezTo>
                      <a:cubicBezTo>
                        <a:pt x="18" y="0"/>
                        <a:pt x="12" y="2"/>
                        <a:pt x="7" y="6"/>
                      </a:cubicBezTo>
                      <a:cubicBezTo>
                        <a:pt x="2" y="10"/>
                        <a:pt x="0" y="17"/>
                        <a:pt x="0" y="25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7"/>
                        <a:pt x="2" y="53"/>
                        <a:pt x="7" y="57"/>
                      </a:cubicBezTo>
                      <a:cubicBezTo>
                        <a:pt x="12" y="61"/>
                        <a:pt x="18" y="62"/>
                        <a:pt x="26" y="62"/>
                      </a:cubicBezTo>
                      <a:cubicBezTo>
                        <a:pt x="29" y="62"/>
                        <a:pt x="32" y="62"/>
                        <a:pt x="35" y="61"/>
                      </a:cubicBezTo>
                      <a:cubicBezTo>
                        <a:pt x="38" y="61"/>
                        <a:pt x="41" y="59"/>
                        <a:pt x="43" y="58"/>
                      </a:cubicBezTo>
                      <a:cubicBezTo>
                        <a:pt x="45" y="56"/>
                        <a:pt x="47" y="53"/>
                        <a:pt x="49" y="51"/>
                      </a:cubicBezTo>
                      <a:cubicBezTo>
                        <a:pt x="50" y="48"/>
                        <a:pt x="51" y="44"/>
                        <a:pt x="51" y="40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19"/>
                        <a:pt x="50" y="15"/>
                        <a:pt x="49" y="12"/>
                      </a:cubicBezTo>
                      <a:close/>
                      <a:moveTo>
                        <a:pt x="37" y="39"/>
                      </a:moveTo>
                      <a:cubicBezTo>
                        <a:pt x="37" y="41"/>
                        <a:pt x="36" y="43"/>
                        <a:pt x="34" y="46"/>
                      </a:cubicBezTo>
                      <a:cubicBezTo>
                        <a:pt x="33" y="48"/>
                        <a:pt x="30" y="49"/>
                        <a:pt x="26" y="49"/>
                      </a:cubicBezTo>
                      <a:cubicBezTo>
                        <a:pt x="22" y="49"/>
                        <a:pt x="19" y="48"/>
                        <a:pt x="17" y="46"/>
                      </a:cubicBezTo>
                      <a:cubicBezTo>
                        <a:pt x="15" y="44"/>
                        <a:pt x="15" y="41"/>
                        <a:pt x="15" y="38"/>
                      </a:cubicBezTo>
                      <a:cubicBezTo>
                        <a:pt x="15" y="28"/>
                        <a:pt x="15" y="28"/>
                        <a:pt x="15" y="28"/>
                      </a:cubicBezTo>
                      <a:cubicBezTo>
                        <a:pt x="15" y="24"/>
                        <a:pt x="15" y="20"/>
                        <a:pt x="17" y="18"/>
                      </a:cubicBezTo>
                      <a:cubicBezTo>
                        <a:pt x="19" y="15"/>
                        <a:pt x="22" y="14"/>
                        <a:pt x="26" y="14"/>
                      </a:cubicBezTo>
                      <a:cubicBezTo>
                        <a:pt x="30" y="14"/>
                        <a:pt x="33" y="15"/>
                        <a:pt x="34" y="18"/>
                      </a:cubicBezTo>
                      <a:cubicBezTo>
                        <a:pt x="36" y="21"/>
                        <a:pt x="37" y="24"/>
                        <a:pt x="37" y="27"/>
                      </a:cubicBezTo>
                      <a:lnTo>
                        <a:pt x="37" y="3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1" name="íṩľidè"/>
                <p:cNvSpPr/>
                <p:nvPr/>
              </p:nvSpPr>
              <p:spPr bwMode="auto">
                <a:xfrm>
                  <a:off x="4679950" y="2716213"/>
                  <a:ext cx="77788" cy="95250"/>
                </a:xfrm>
                <a:custGeom>
                  <a:avLst/>
                  <a:gdLst/>
                  <a:ahLst/>
                  <a:cxnLst>
                    <a:cxn ang="0">
                      <a:pos x="35" y="62"/>
                    </a:cxn>
                    <a:cxn ang="0">
                      <a:pos x="43" y="58"/>
                    </a:cxn>
                    <a:cxn ang="0">
                      <a:pos x="49" y="51"/>
                    </a:cxn>
                    <a:cxn ang="0">
                      <a:pos x="51" y="40"/>
                    </a:cxn>
                    <a:cxn ang="0">
                      <a:pos x="51" y="24"/>
                    </a:cxn>
                    <a:cxn ang="0">
                      <a:pos x="49" y="13"/>
                    </a:cxn>
                    <a:cxn ang="0">
                      <a:pos x="43" y="5"/>
                    </a:cxn>
                    <a:cxn ang="0">
                      <a:pos x="35" y="1"/>
                    </a:cxn>
                    <a:cxn ang="0">
                      <a:pos x="26" y="0"/>
                    </a:cxn>
                    <a:cxn ang="0">
                      <a:pos x="7" y="7"/>
                    </a:cxn>
                    <a:cxn ang="0">
                      <a:pos x="0" y="26"/>
                    </a:cxn>
                    <a:cxn ang="0">
                      <a:pos x="0" y="40"/>
                    </a:cxn>
                    <a:cxn ang="0">
                      <a:pos x="7" y="57"/>
                    </a:cxn>
                    <a:cxn ang="0">
                      <a:pos x="26" y="63"/>
                    </a:cxn>
                    <a:cxn ang="0">
                      <a:pos x="35" y="62"/>
                    </a:cxn>
                    <a:cxn ang="0">
                      <a:pos x="14" y="39"/>
                    </a:cxn>
                    <a:cxn ang="0">
                      <a:pos x="14" y="29"/>
                    </a:cxn>
                    <a:cxn ang="0">
                      <a:pos x="17" y="18"/>
                    </a:cxn>
                    <a:cxn ang="0">
                      <a:pos x="26" y="14"/>
                    </a:cxn>
                    <a:cxn ang="0">
                      <a:pos x="34" y="18"/>
                    </a:cxn>
                    <a:cxn ang="0">
                      <a:pos x="36" y="28"/>
                    </a:cxn>
                    <a:cxn ang="0">
                      <a:pos x="36" y="39"/>
                    </a:cxn>
                    <a:cxn ang="0">
                      <a:pos x="34" y="46"/>
                    </a:cxn>
                    <a:cxn ang="0">
                      <a:pos x="26" y="49"/>
                    </a:cxn>
                    <a:cxn ang="0">
                      <a:pos x="17" y="46"/>
                    </a:cxn>
                    <a:cxn ang="0">
                      <a:pos x="14" y="39"/>
                    </a:cxn>
                  </a:cxnLst>
                  <a:rect l="0" t="0" r="r" b="b"/>
                  <a:pathLst>
                    <a:path w="51" h="63">
                      <a:moveTo>
                        <a:pt x="35" y="62"/>
                      </a:moveTo>
                      <a:cubicBezTo>
                        <a:pt x="38" y="61"/>
                        <a:pt x="41" y="60"/>
                        <a:pt x="43" y="58"/>
                      </a:cubicBezTo>
                      <a:cubicBezTo>
                        <a:pt x="45" y="56"/>
                        <a:pt x="47" y="54"/>
                        <a:pt x="49" y="51"/>
                      </a:cubicBezTo>
                      <a:cubicBezTo>
                        <a:pt x="50" y="48"/>
                        <a:pt x="51" y="45"/>
                        <a:pt x="51" y="40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51" y="20"/>
                        <a:pt x="50" y="16"/>
                        <a:pt x="49" y="13"/>
                      </a:cubicBezTo>
                      <a:cubicBezTo>
                        <a:pt x="47" y="10"/>
                        <a:pt x="45" y="7"/>
                        <a:pt x="43" y="5"/>
                      </a:cubicBezTo>
                      <a:cubicBezTo>
                        <a:pt x="40" y="3"/>
                        <a:pt x="38" y="2"/>
                        <a:pt x="35" y="1"/>
                      </a:cubicBezTo>
                      <a:cubicBezTo>
                        <a:pt x="32" y="1"/>
                        <a:pt x="29" y="0"/>
                        <a:pt x="26" y="0"/>
                      </a:cubicBezTo>
                      <a:cubicBezTo>
                        <a:pt x="18" y="0"/>
                        <a:pt x="12" y="2"/>
                        <a:pt x="7" y="7"/>
                      </a:cubicBezTo>
                      <a:cubicBezTo>
                        <a:pt x="2" y="11"/>
                        <a:pt x="0" y="17"/>
                        <a:pt x="0" y="26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8"/>
                        <a:pt x="2" y="54"/>
                        <a:pt x="7" y="57"/>
                      </a:cubicBezTo>
                      <a:cubicBezTo>
                        <a:pt x="12" y="61"/>
                        <a:pt x="18" y="63"/>
                        <a:pt x="26" y="63"/>
                      </a:cubicBezTo>
                      <a:cubicBezTo>
                        <a:pt x="29" y="63"/>
                        <a:pt x="32" y="62"/>
                        <a:pt x="35" y="62"/>
                      </a:cubicBezTo>
                      <a:close/>
                      <a:moveTo>
                        <a:pt x="14" y="39"/>
                      </a:moveTo>
                      <a:cubicBezTo>
                        <a:pt x="14" y="29"/>
                        <a:pt x="14" y="29"/>
                        <a:pt x="14" y="29"/>
                      </a:cubicBezTo>
                      <a:cubicBezTo>
                        <a:pt x="14" y="24"/>
                        <a:pt x="15" y="21"/>
                        <a:pt x="17" y="18"/>
                      </a:cubicBezTo>
                      <a:cubicBezTo>
                        <a:pt x="18" y="15"/>
                        <a:pt x="22" y="14"/>
                        <a:pt x="26" y="14"/>
                      </a:cubicBezTo>
                      <a:cubicBezTo>
                        <a:pt x="30" y="14"/>
                        <a:pt x="33" y="15"/>
                        <a:pt x="34" y="18"/>
                      </a:cubicBezTo>
                      <a:cubicBezTo>
                        <a:pt x="36" y="21"/>
                        <a:pt x="36" y="24"/>
                        <a:pt x="36" y="28"/>
                      </a:cubicBezTo>
                      <a:cubicBezTo>
                        <a:pt x="36" y="39"/>
                        <a:pt x="36" y="39"/>
                        <a:pt x="36" y="39"/>
                      </a:cubicBezTo>
                      <a:cubicBezTo>
                        <a:pt x="36" y="42"/>
                        <a:pt x="36" y="44"/>
                        <a:pt x="34" y="46"/>
                      </a:cubicBezTo>
                      <a:cubicBezTo>
                        <a:pt x="32" y="48"/>
                        <a:pt x="30" y="49"/>
                        <a:pt x="26" y="49"/>
                      </a:cubicBezTo>
                      <a:cubicBezTo>
                        <a:pt x="22" y="49"/>
                        <a:pt x="19" y="48"/>
                        <a:pt x="17" y="46"/>
                      </a:cubicBezTo>
                      <a:cubicBezTo>
                        <a:pt x="15" y="44"/>
                        <a:pt x="14" y="42"/>
                        <a:pt x="14" y="3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2" name="íśḷïḍê"/>
                <p:cNvSpPr/>
                <p:nvPr/>
              </p:nvSpPr>
              <p:spPr bwMode="auto">
                <a:xfrm>
                  <a:off x="4710113" y="2714626"/>
                  <a:ext cx="130175" cy="203200"/>
                </a:xfrm>
                <a:custGeom>
                  <a:avLst/>
                  <a:gdLst/>
                  <a:ahLst/>
                  <a:cxnLst>
                    <a:cxn ang="0">
                      <a:pos x="86" y="1"/>
                    </a:cxn>
                    <a:cxn ang="0">
                      <a:pos x="83" y="0"/>
                    </a:cxn>
                    <a:cxn ang="0">
                      <a:pos x="72" y="0"/>
                    </a:cxn>
                    <a:cxn ang="0">
                      <a:pos x="68" y="1"/>
                    </a:cxn>
                    <a:cxn ang="0">
                      <a:pos x="65" y="5"/>
                    </a:cxn>
                    <a:cxn ang="0">
                      <a:pos x="2" y="128"/>
                    </a:cxn>
                    <a:cxn ang="0">
                      <a:pos x="1" y="133"/>
                    </a:cxn>
                    <a:cxn ang="0">
                      <a:pos x="4" y="134"/>
                    </a:cxn>
                    <a:cxn ang="0">
                      <a:pos x="15" y="134"/>
                    </a:cxn>
                    <a:cxn ang="0">
                      <a:pos x="18" y="133"/>
                    </a:cxn>
                    <a:cxn ang="0">
                      <a:pos x="21" y="129"/>
                    </a:cxn>
                    <a:cxn ang="0">
                      <a:pos x="84" y="6"/>
                    </a:cxn>
                    <a:cxn ang="0">
                      <a:pos x="86" y="1"/>
                    </a:cxn>
                  </a:cxnLst>
                  <a:rect l="0" t="0" r="r" b="b"/>
                  <a:pathLst>
                    <a:path w="86" h="134">
                      <a:moveTo>
                        <a:pt x="86" y="1"/>
                      </a:moveTo>
                      <a:cubicBezTo>
                        <a:pt x="86" y="1"/>
                        <a:pt x="85" y="0"/>
                        <a:pt x="83" y="0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70" y="0"/>
                        <a:pt x="69" y="1"/>
                        <a:pt x="68" y="1"/>
                      </a:cubicBezTo>
                      <a:cubicBezTo>
                        <a:pt x="67" y="2"/>
                        <a:pt x="66" y="3"/>
                        <a:pt x="65" y="5"/>
                      </a:cubicBezTo>
                      <a:cubicBezTo>
                        <a:pt x="2" y="128"/>
                        <a:pt x="2" y="128"/>
                        <a:pt x="2" y="128"/>
                      </a:cubicBezTo>
                      <a:cubicBezTo>
                        <a:pt x="1" y="131"/>
                        <a:pt x="0" y="132"/>
                        <a:pt x="1" y="133"/>
                      </a:cubicBezTo>
                      <a:cubicBezTo>
                        <a:pt x="1" y="134"/>
                        <a:pt x="2" y="134"/>
                        <a:pt x="4" y="134"/>
                      </a:cubicBezTo>
                      <a:cubicBezTo>
                        <a:pt x="15" y="134"/>
                        <a:pt x="15" y="134"/>
                        <a:pt x="15" y="134"/>
                      </a:cubicBezTo>
                      <a:cubicBezTo>
                        <a:pt x="16" y="134"/>
                        <a:pt x="17" y="134"/>
                        <a:pt x="18" y="133"/>
                      </a:cubicBezTo>
                      <a:cubicBezTo>
                        <a:pt x="19" y="133"/>
                        <a:pt x="20" y="131"/>
                        <a:pt x="21" y="129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5" y="4"/>
                        <a:pt x="86" y="2"/>
                        <a:pt x="86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17" name="ïṡľîdê"/>
              <p:cNvGrpSpPr/>
              <p:nvPr/>
            </p:nvGrpSpPr>
            <p:grpSpPr>
              <a:xfrm>
                <a:off x="1789626" y="2672459"/>
                <a:ext cx="994285" cy="578069"/>
                <a:chOff x="4606925" y="2349501"/>
                <a:chExt cx="341313" cy="198438"/>
              </a:xfrm>
              <a:solidFill>
                <a:schemeClr val="bg1"/>
              </a:solidFill>
            </p:grpSpPr>
            <p:sp>
              <p:nvSpPr>
                <p:cNvPr id="51" name="ïṧļîḍé"/>
                <p:cNvSpPr/>
                <p:nvPr/>
              </p:nvSpPr>
              <p:spPr bwMode="auto">
                <a:xfrm>
                  <a:off x="4779963" y="2466976"/>
                  <a:ext cx="1588" cy="158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" name="íṩ1îḋê"/>
                <p:cNvSpPr/>
                <p:nvPr/>
              </p:nvSpPr>
              <p:spPr bwMode="auto">
                <a:xfrm>
                  <a:off x="4754563" y="2511426"/>
                  <a:ext cx="23813" cy="31750"/>
                </a:xfrm>
                <a:custGeom>
                  <a:avLst/>
                  <a:gdLst/>
                  <a:ahLst/>
                  <a:cxnLst>
                    <a:cxn ang="0">
                      <a:pos x="16" y="3"/>
                    </a:cxn>
                    <a:cxn ang="0">
                      <a:pos x="14" y="1"/>
                    </a:cxn>
                    <a:cxn ang="0">
                      <a:pos x="12" y="0"/>
                    </a:cxn>
                    <a:cxn ang="0">
                      <a:pos x="6" y="4"/>
                    </a:cxn>
                    <a:cxn ang="0">
                      <a:pos x="5" y="6"/>
                    </a:cxn>
                    <a:cxn ang="0">
                      <a:pos x="2" y="12"/>
                    </a:cxn>
                    <a:cxn ang="0">
                      <a:pos x="1" y="16"/>
                    </a:cxn>
                    <a:cxn ang="0">
                      <a:pos x="1" y="19"/>
                    </a:cxn>
                    <a:cxn ang="0">
                      <a:pos x="3" y="21"/>
                    </a:cxn>
                    <a:cxn ang="0">
                      <a:pos x="3" y="21"/>
                    </a:cxn>
                    <a:cxn ang="0">
                      <a:pos x="5" y="21"/>
                    </a:cxn>
                    <a:cxn ang="0">
                      <a:pos x="11" y="18"/>
                    </a:cxn>
                    <a:cxn ang="0">
                      <a:pos x="15" y="10"/>
                    </a:cxn>
                    <a:cxn ang="0">
                      <a:pos x="15" y="10"/>
                    </a:cxn>
                    <a:cxn ang="0">
                      <a:pos x="16" y="6"/>
                    </a:cxn>
                    <a:cxn ang="0">
                      <a:pos x="16" y="3"/>
                    </a:cxn>
                  </a:cxnLst>
                  <a:rect l="0" t="0" r="r" b="b"/>
                  <a:pathLst>
                    <a:path w="16" h="21">
                      <a:moveTo>
                        <a:pt x="16" y="3"/>
                      </a:moveTo>
                      <a:cubicBezTo>
                        <a:pt x="15" y="2"/>
                        <a:pt x="15" y="2"/>
                        <a:pt x="14" y="1"/>
                      </a:cubicBezTo>
                      <a:cubicBezTo>
                        <a:pt x="13" y="1"/>
                        <a:pt x="13" y="0"/>
                        <a:pt x="12" y="0"/>
                      </a:cubicBezTo>
                      <a:cubicBezTo>
                        <a:pt x="10" y="0"/>
                        <a:pt x="7" y="2"/>
                        <a:pt x="6" y="4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2" y="11"/>
                        <a:pt x="2" y="12"/>
                      </a:cubicBezTo>
                      <a:cubicBezTo>
                        <a:pt x="1" y="13"/>
                        <a:pt x="1" y="14"/>
                        <a:pt x="1" y="16"/>
                      </a:cubicBezTo>
                      <a:cubicBezTo>
                        <a:pt x="0" y="17"/>
                        <a:pt x="1" y="18"/>
                        <a:pt x="1" y="19"/>
                      </a:cubicBezTo>
                      <a:cubicBezTo>
                        <a:pt x="2" y="19"/>
                        <a:pt x="2" y="20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4" y="21"/>
                        <a:pt x="4" y="21"/>
                        <a:pt x="5" y="21"/>
                      </a:cubicBezTo>
                      <a:cubicBezTo>
                        <a:pt x="7" y="21"/>
                        <a:pt x="10" y="20"/>
                        <a:pt x="11" y="18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6" y="9"/>
                        <a:pt x="16" y="7"/>
                        <a:pt x="16" y="6"/>
                      </a:cubicBezTo>
                      <a:cubicBezTo>
                        <a:pt x="16" y="5"/>
                        <a:pt x="16" y="4"/>
                        <a:pt x="16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3" name="íśľîḑé"/>
                <p:cNvSpPr/>
                <p:nvPr/>
              </p:nvSpPr>
              <p:spPr bwMode="auto">
                <a:xfrm>
                  <a:off x="4733925" y="2487613"/>
                  <a:ext cx="31750" cy="46038"/>
                </a:xfrm>
                <a:custGeom>
                  <a:avLst/>
                  <a:gdLst/>
                  <a:ahLst/>
                  <a:cxnLst>
                    <a:cxn ang="0">
                      <a:pos x="20" y="10"/>
                    </a:cxn>
                    <a:cxn ang="0">
                      <a:pos x="21" y="10"/>
                    </a:cxn>
                    <a:cxn ang="0">
                      <a:pos x="21" y="7"/>
                    </a:cxn>
                    <a:cxn ang="0">
                      <a:pos x="21" y="3"/>
                    </a:cxn>
                    <a:cxn ang="0">
                      <a:pos x="18" y="0"/>
                    </a:cxn>
                    <a:cxn ang="0">
                      <a:pos x="16" y="0"/>
                    </a:cxn>
                    <a:cxn ang="0">
                      <a:pos x="10" y="3"/>
                    </a:cxn>
                    <a:cxn ang="0">
                      <a:pos x="1" y="21"/>
                    </a:cxn>
                    <a:cxn ang="0">
                      <a:pos x="1" y="27"/>
                    </a:cxn>
                    <a:cxn ang="0">
                      <a:pos x="4" y="29"/>
                    </a:cxn>
                    <a:cxn ang="0">
                      <a:pos x="6" y="30"/>
                    </a:cxn>
                    <a:cxn ang="0">
                      <a:pos x="13" y="27"/>
                    </a:cxn>
                    <a:cxn ang="0">
                      <a:pos x="15" y="21"/>
                    </a:cxn>
                    <a:cxn ang="0">
                      <a:pos x="20" y="10"/>
                    </a:cxn>
                  </a:cxnLst>
                  <a:rect l="0" t="0" r="r" b="b"/>
                  <a:pathLst>
                    <a:path w="22" h="30">
                      <a:moveTo>
                        <a:pt x="20" y="10"/>
                      </a:moveTo>
                      <a:cubicBezTo>
                        <a:pt x="21" y="10"/>
                        <a:pt x="21" y="10"/>
                        <a:pt x="21" y="10"/>
                      </a:cubicBezTo>
                      <a:cubicBezTo>
                        <a:pt x="21" y="9"/>
                        <a:pt x="21" y="8"/>
                        <a:pt x="21" y="7"/>
                      </a:cubicBezTo>
                      <a:cubicBezTo>
                        <a:pt x="22" y="5"/>
                        <a:pt x="21" y="4"/>
                        <a:pt x="21" y="3"/>
                      </a:cubicBezTo>
                      <a:cubicBezTo>
                        <a:pt x="20" y="2"/>
                        <a:pt x="19" y="1"/>
                        <a:pt x="18" y="0"/>
                      </a:cubicBezTo>
                      <a:cubicBezTo>
                        <a:pt x="17" y="0"/>
                        <a:pt x="17" y="0"/>
                        <a:pt x="16" y="0"/>
                      </a:cubicBezTo>
                      <a:cubicBezTo>
                        <a:pt x="14" y="0"/>
                        <a:pt x="11" y="1"/>
                        <a:pt x="10" y="3"/>
                      </a:cubicBezTo>
                      <a:cubicBezTo>
                        <a:pt x="9" y="4"/>
                        <a:pt x="1" y="21"/>
                        <a:pt x="1" y="21"/>
                      </a:cubicBezTo>
                      <a:cubicBezTo>
                        <a:pt x="0" y="24"/>
                        <a:pt x="1" y="25"/>
                        <a:pt x="1" y="27"/>
                      </a:cubicBezTo>
                      <a:cubicBezTo>
                        <a:pt x="2" y="28"/>
                        <a:pt x="3" y="29"/>
                        <a:pt x="4" y="29"/>
                      </a:cubicBezTo>
                      <a:cubicBezTo>
                        <a:pt x="5" y="30"/>
                        <a:pt x="5" y="30"/>
                        <a:pt x="6" y="30"/>
                      </a:cubicBezTo>
                      <a:cubicBezTo>
                        <a:pt x="8" y="30"/>
                        <a:pt x="11" y="29"/>
                        <a:pt x="13" y="27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lnTo>
                        <a:pt x="20" y="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4" name="íŝḻiďe"/>
                <p:cNvSpPr/>
                <p:nvPr/>
              </p:nvSpPr>
              <p:spPr bwMode="auto">
                <a:xfrm>
                  <a:off x="4697413" y="2471738"/>
                  <a:ext cx="20638" cy="31750"/>
                </a:xfrm>
                <a:custGeom>
                  <a:avLst/>
                  <a:gdLst/>
                  <a:ahLst/>
                  <a:cxnLst>
                    <a:cxn ang="0">
                      <a:pos x="14" y="8"/>
                    </a:cxn>
                    <a:cxn ang="0">
                      <a:pos x="13" y="3"/>
                    </a:cxn>
                    <a:cxn ang="0">
                      <a:pos x="9" y="0"/>
                    </a:cxn>
                    <a:cxn ang="0">
                      <a:pos x="9" y="0"/>
                    </a:cxn>
                    <a:cxn ang="0">
                      <a:pos x="8" y="0"/>
                    </a:cxn>
                    <a:cxn ang="0">
                      <a:pos x="4" y="2"/>
                    </a:cxn>
                    <a:cxn ang="0">
                      <a:pos x="1" y="6"/>
                    </a:cxn>
                    <a:cxn ang="0">
                      <a:pos x="1" y="6"/>
                    </a:cxn>
                    <a:cxn ang="0">
                      <a:pos x="0" y="11"/>
                    </a:cxn>
                    <a:cxn ang="0">
                      <a:pos x="0" y="13"/>
                    </a:cxn>
                    <a:cxn ang="0">
                      <a:pos x="1" y="18"/>
                    </a:cxn>
                    <a:cxn ang="0">
                      <a:pos x="5" y="20"/>
                    </a:cxn>
                    <a:cxn ang="0">
                      <a:pos x="6" y="21"/>
                    </a:cxn>
                    <a:cxn ang="0">
                      <a:pos x="11" y="18"/>
                    </a:cxn>
                    <a:cxn ang="0">
                      <a:pos x="14" y="9"/>
                    </a:cxn>
                    <a:cxn ang="0">
                      <a:pos x="14" y="8"/>
                    </a:cxn>
                  </a:cxnLst>
                  <a:rect l="0" t="0" r="r" b="b"/>
                  <a:pathLst>
                    <a:path w="14" h="21">
                      <a:moveTo>
                        <a:pt x="14" y="8"/>
                      </a:moveTo>
                      <a:cubicBezTo>
                        <a:pt x="14" y="6"/>
                        <a:pt x="14" y="4"/>
                        <a:pt x="13" y="3"/>
                      </a:cubicBezTo>
                      <a:cubicBezTo>
                        <a:pt x="12" y="2"/>
                        <a:pt x="11" y="1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0"/>
                        <a:pt x="9" y="0"/>
                        <a:pt x="8" y="0"/>
                      </a:cubicBezTo>
                      <a:cubicBezTo>
                        <a:pt x="7" y="0"/>
                        <a:pt x="5" y="1"/>
                        <a:pt x="4" y="2"/>
                      </a:cubicBezTo>
                      <a:cubicBezTo>
                        <a:pt x="3" y="3"/>
                        <a:pt x="2" y="4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2"/>
                        <a:pt x="0" y="13"/>
                        <a:pt x="0" y="13"/>
                      </a:cubicBezTo>
                      <a:cubicBezTo>
                        <a:pt x="0" y="15"/>
                        <a:pt x="0" y="17"/>
                        <a:pt x="1" y="18"/>
                      </a:cubicBezTo>
                      <a:cubicBezTo>
                        <a:pt x="2" y="19"/>
                        <a:pt x="3" y="20"/>
                        <a:pt x="5" y="20"/>
                      </a:cubicBezTo>
                      <a:cubicBezTo>
                        <a:pt x="5" y="20"/>
                        <a:pt x="5" y="21"/>
                        <a:pt x="6" y="21"/>
                      </a:cubicBezTo>
                      <a:cubicBezTo>
                        <a:pt x="7" y="21"/>
                        <a:pt x="10" y="20"/>
                        <a:pt x="11" y="18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4" y="8"/>
                        <a:pt x="14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5" name="íšḻîḓè"/>
                <p:cNvSpPr/>
                <p:nvPr/>
              </p:nvSpPr>
              <p:spPr bwMode="auto">
                <a:xfrm>
                  <a:off x="4714875" y="2479676"/>
                  <a:ext cx="26988" cy="39688"/>
                </a:xfrm>
                <a:custGeom>
                  <a:avLst/>
                  <a:gdLst/>
                  <a:ahLst/>
                  <a:cxnLst>
                    <a:cxn ang="0">
                      <a:pos x="18" y="7"/>
                    </a:cxn>
                    <a:cxn ang="0">
                      <a:pos x="17" y="3"/>
                    </a:cxn>
                    <a:cxn ang="0">
                      <a:pos x="15" y="1"/>
                    </a:cxn>
                    <a:cxn ang="0">
                      <a:pos x="15" y="1"/>
                    </a:cxn>
                    <a:cxn ang="0">
                      <a:pos x="13" y="0"/>
                    </a:cxn>
                    <a:cxn ang="0">
                      <a:pos x="6" y="5"/>
                    </a:cxn>
                    <a:cxn ang="0">
                      <a:pos x="6" y="5"/>
                    </a:cxn>
                    <a:cxn ang="0">
                      <a:pos x="1" y="16"/>
                    </a:cxn>
                    <a:cxn ang="0">
                      <a:pos x="0" y="20"/>
                    </a:cxn>
                    <a:cxn ang="0">
                      <a:pos x="1" y="24"/>
                    </a:cxn>
                    <a:cxn ang="0">
                      <a:pos x="3" y="26"/>
                    </a:cxn>
                    <a:cxn ang="0">
                      <a:pos x="3" y="26"/>
                    </a:cxn>
                    <a:cxn ang="0">
                      <a:pos x="5" y="26"/>
                    </a:cxn>
                    <a:cxn ang="0">
                      <a:pos x="11" y="23"/>
                    </a:cxn>
                    <a:cxn ang="0">
                      <a:pos x="17" y="11"/>
                    </a:cxn>
                    <a:cxn ang="0">
                      <a:pos x="18" y="7"/>
                    </a:cxn>
                  </a:cxnLst>
                  <a:rect l="0" t="0" r="r" b="b"/>
                  <a:pathLst>
                    <a:path w="18" h="27">
                      <a:moveTo>
                        <a:pt x="18" y="7"/>
                      </a:moveTo>
                      <a:cubicBezTo>
                        <a:pt x="18" y="6"/>
                        <a:pt x="18" y="4"/>
                        <a:pt x="17" y="3"/>
                      </a:cubicBezTo>
                      <a:cubicBezTo>
                        <a:pt x="17" y="2"/>
                        <a:pt x="16" y="1"/>
                        <a:pt x="15" y="1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4" y="0"/>
                        <a:pt x="14" y="0"/>
                        <a:pt x="13" y="0"/>
                      </a:cubicBezTo>
                      <a:cubicBezTo>
                        <a:pt x="10" y="0"/>
                        <a:pt x="7" y="2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7"/>
                        <a:pt x="0" y="19"/>
                        <a:pt x="0" y="20"/>
                      </a:cubicBezTo>
                      <a:cubicBezTo>
                        <a:pt x="0" y="21"/>
                        <a:pt x="0" y="22"/>
                        <a:pt x="1" y="24"/>
                      </a:cubicBezTo>
                      <a:cubicBezTo>
                        <a:pt x="1" y="25"/>
                        <a:pt x="2" y="26"/>
                        <a:pt x="3" y="26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4" y="26"/>
                        <a:pt x="4" y="26"/>
                        <a:pt x="5" y="26"/>
                      </a:cubicBezTo>
                      <a:cubicBezTo>
                        <a:pt x="7" y="27"/>
                        <a:pt x="9" y="26"/>
                        <a:pt x="11" y="23"/>
                      </a:cubicBezTo>
                      <a:cubicBezTo>
                        <a:pt x="11" y="23"/>
                        <a:pt x="17" y="11"/>
                        <a:pt x="17" y="11"/>
                      </a:cubicBezTo>
                      <a:cubicBezTo>
                        <a:pt x="18" y="8"/>
                        <a:pt x="18" y="7"/>
                        <a:pt x="18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6" name="išļiḍè"/>
                <p:cNvSpPr/>
                <p:nvPr/>
              </p:nvSpPr>
              <p:spPr bwMode="auto">
                <a:xfrm>
                  <a:off x="4606925" y="2352676"/>
                  <a:ext cx="76200" cy="122238"/>
                </a:xfrm>
                <a:custGeom>
                  <a:avLst/>
                  <a:gdLst/>
                  <a:ahLst/>
                  <a:cxnLst>
                    <a:cxn ang="0">
                      <a:pos x="26" y="66"/>
                    </a:cxn>
                    <a:cxn ang="0">
                      <a:pos x="50" y="13"/>
                    </a:cxn>
                    <a:cxn ang="0">
                      <a:pos x="29" y="0"/>
                    </a:cxn>
                    <a:cxn ang="0">
                      <a:pos x="1" y="65"/>
                    </a:cxn>
                    <a:cxn ang="0">
                      <a:pos x="25" y="78"/>
                    </a:cxn>
                    <a:cxn ang="0">
                      <a:pos x="36" y="73"/>
                    </a:cxn>
                    <a:cxn ang="0">
                      <a:pos x="33" y="71"/>
                    </a:cxn>
                    <a:cxn ang="0">
                      <a:pos x="26" y="66"/>
                    </a:cxn>
                  </a:cxnLst>
                  <a:rect l="0" t="0" r="r" b="b"/>
                  <a:pathLst>
                    <a:path w="50" h="80">
                      <a:moveTo>
                        <a:pt x="26" y="66"/>
                      </a:moveTo>
                      <a:cubicBezTo>
                        <a:pt x="29" y="27"/>
                        <a:pt x="50" y="13"/>
                        <a:pt x="50" y="13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0" y="23"/>
                        <a:pt x="1" y="65"/>
                        <a:pt x="1" y="65"/>
                      </a:cubicBezTo>
                      <a:cubicBezTo>
                        <a:pt x="25" y="78"/>
                        <a:pt x="25" y="78"/>
                        <a:pt x="25" y="78"/>
                      </a:cubicBezTo>
                      <a:cubicBezTo>
                        <a:pt x="29" y="80"/>
                        <a:pt x="36" y="73"/>
                        <a:pt x="36" y="73"/>
                      </a:cubicBezTo>
                      <a:cubicBezTo>
                        <a:pt x="33" y="71"/>
                        <a:pt x="33" y="71"/>
                        <a:pt x="33" y="71"/>
                      </a:cubicBezTo>
                      <a:cubicBezTo>
                        <a:pt x="26" y="79"/>
                        <a:pt x="26" y="71"/>
                        <a:pt x="26" y="6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7" name="îSḷíḋè"/>
                <p:cNvSpPr/>
                <p:nvPr/>
              </p:nvSpPr>
              <p:spPr bwMode="auto">
                <a:xfrm>
                  <a:off x="4868863" y="2349501"/>
                  <a:ext cx="79375" cy="120650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0" y="14"/>
                    </a:cxn>
                    <a:cxn ang="0">
                      <a:pos x="24" y="64"/>
                    </a:cxn>
                    <a:cxn ang="0">
                      <a:pos x="17" y="70"/>
                    </a:cxn>
                    <a:cxn ang="0">
                      <a:pos x="14" y="72"/>
                    </a:cxn>
                    <a:cxn ang="0">
                      <a:pos x="25" y="76"/>
                    </a:cxn>
                    <a:cxn ang="0">
                      <a:pos x="50" y="63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52" h="79">
                      <a:moveTo>
                        <a:pt x="21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21" y="26"/>
                        <a:pt x="24" y="64"/>
                      </a:cubicBezTo>
                      <a:cubicBezTo>
                        <a:pt x="23" y="69"/>
                        <a:pt x="23" y="78"/>
                        <a:pt x="17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2"/>
                        <a:pt x="20" y="79"/>
                        <a:pt x="25" y="76"/>
                      </a:cubicBezTo>
                      <a:cubicBezTo>
                        <a:pt x="50" y="63"/>
                        <a:pt x="50" y="63"/>
                        <a:pt x="50" y="63"/>
                      </a:cubicBezTo>
                      <a:cubicBezTo>
                        <a:pt x="50" y="63"/>
                        <a:pt x="52" y="23"/>
                        <a:pt x="2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8" name="îŝ1íďê"/>
                <p:cNvSpPr/>
                <p:nvPr/>
              </p:nvSpPr>
              <p:spPr bwMode="auto">
                <a:xfrm>
                  <a:off x="4700588" y="2371726"/>
                  <a:ext cx="193675" cy="176213"/>
                </a:xfrm>
                <a:custGeom>
                  <a:avLst/>
                  <a:gdLst/>
                  <a:ahLst/>
                  <a:cxnLst>
                    <a:cxn ang="0">
                      <a:pos x="117" y="61"/>
                    </a:cxn>
                    <a:cxn ang="0">
                      <a:pos x="118" y="58"/>
                    </a:cxn>
                    <a:cxn ang="0">
                      <a:pos x="111" y="8"/>
                    </a:cxn>
                    <a:cxn ang="0">
                      <a:pos x="58" y="0"/>
                    </a:cxn>
                    <a:cxn ang="0">
                      <a:pos x="23" y="5"/>
                    </a:cxn>
                    <a:cxn ang="0">
                      <a:pos x="17" y="8"/>
                    </a:cxn>
                    <a:cxn ang="0">
                      <a:pos x="1" y="24"/>
                    </a:cxn>
                    <a:cxn ang="0">
                      <a:pos x="24" y="28"/>
                    </a:cxn>
                    <a:cxn ang="0">
                      <a:pos x="31" y="22"/>
                    </a:cxn>
                    <a:cxn ang="0">
                      <a:pos x="51" y="23"/>
                    </a:cxn>
                    <a:cxn ang="0">
                      <a:pos x="93" y="51"/>
                    </a:cxn>
                    <a:cxn ang="0">
                      <a:pos x="116" y="69"/>
                    </a:cxn>
                    <a:cxn ang="0">
                      <a:pos x="116" y="72"/>
                    </a:cxn>
                    <a:cxn ang="0">
                      <a:pos x="113" y="76"/>
                    </a:cxn>
                    <a:cxn ang="0">
                      <a:pos x="109" y="76"/>
                    </a:cxn>
                    <a:cxn ang="0">
                      <a:pos x="103" y="72"/>
                    </a:cxn>
                    <a:cxn ang="0">
                      <a:pos x="99" y="70"/>
                    </a:cxn>
                    <a:cxn ang="0">
                      <a:pos x="73" y="59"/>
                    </a:cxn>
                    <a:cxn ang="0">
                      <a:pos x="101" y="78"/>
                    </a:cxn>
                    <a:cxn ang="0">
                      <a:pos x="103" y="83"/>
                    </a:cxn>
                    <a:cxn ang="0">
                      <a:pos x="100" y="88"/>
                    </a:cxn>
                    <a:cxn ang="0">
                      <a:pos x="96" y="88"/>
                    </a:cxn>
                    <a:cxn ang="0">
                      <a:pos x="79" y="79"/>
                    </a:cxn>
                    <a:cxn ang="0">
                      <a:pos x="71" y="74"/>
                    </a:cxn>
                    <a:cxn ang="0">
                      <a:pos x="66" y="75"/>
                    </a:cxn>
                    <a:cxn ang="0">
                      <a:pos x="69" y="80"/>
                    </a:cxn>
                    <a:cxn ang="0">
                      <a:pos x="83" y="88"/>
                    </a:cxn>
                    <a:cxn ang="0">
                      <a:pos x="86" y="92"/>
                    </a:cxn>
                    <a:cxn ang="0">
                      <a:pos x="86" y="98"/>
                    </a:cxn>
                    <a:cxn ang="0">
                      <a:pos x="82" y="100"/>
                    </a:cxn>
                    <a:cxn ang="0">
                      <a:pos x="79" y="99"/>
                    </a:cxn>
                    <a:cxn ang="0">
                      <a:pos x="71" y="95"/>
                    </a:cxn>
                    <a:cxn ang="0">
                      <a:pos x="62" y="91"/>
                    </a:cxn>
                    <a:cxn ang="0">
                      <a:pos x="59" y="96"/>
                    </a:cxn>
                    <a:cxn ang="0">
                      <a:pos x="69" y="101"/>
                    </a:cxn>
                    <a:cxn ang="0">
                      <a:pos x="71" y="106"/>
                    </a:cxn>
                    <a:cxn ang="0">
                      <a:pos x="69" y="110"/>
                    </a:cxn>
                    <a:cxn ang="0">
                      <a:pos x="67" y="110"/>
                    </a:cxn>
                    <a:cxn ang="0">
                      <a:pos x="65" y="110"/>
                    </a:cxn>
                    <a:cxn ang="0">
                      <a:pos x="51" y="110"/>
                    </a:cxn>
                    <a:cxn ang="0">
                      <a:pos x="63" y="116"/>
                    </a:cxn>
                    <a:cxn ang="0">
                      <a:pos x="63" y="116"/>
                    </a:cxn>
                    <a:cxn ang="0">
                      <a:pos x="63" y="116"/>
                    </a:cxn>
                    <a:cxn ang="0">
                      <a:pos x="69" y="117"/>
                    </a:cxn>
                    <a:cxn ang="0">
                      <a:pos x="76" y="112"/>
                    </a:cxn>
                    <a:cxn ang="0">
                      <a:pos x="77" y="106"/>
                    </a:cxn>
                    <a:cxn ang="0">
                      <a:pos x="82" y="106"/>
                    </a:cxn>
                    <a:cxn ang="0">
                      <a:pos x="82" y="106"/>
                    </a:cxn>
                    <a:cxn ang="0">
                      <a:pos x="91" y="102"/>
                    </a:cxn>
                    <a:cxn ang="0">
                      <a:pos x="93" y="94"/>
                    </a:cxn>
                    <a:cxn ang="0">
                      <a:pos x="102" y="94"/>
                    </a:cxn>
                    <a:cxn ang="0">
                      <a:pos x="110" y="83"/>
                    </a:cxn>
                    <a:cxn ang="0">
                      <a:pos x="111" y="83"/>
                    </a:cxn>
                    <a:cxn ang="0">
                      <a:pos x="117" y="81"/>
                    </a:cxn>
                    <a:cxn ang="0">
                      <a:pos x="122" y="74"/>
                    </a:cxn>
                    <a:cxn ang="0">
                      <a:pos x="121" y="65"/>
                    </a:cxn>
                  </a:cxnLst>
                  <a:rect l="0" t="0" r="r" b="b"/>
                  <a:pathLst>
                    <a:path w="129" h="117">
                      <a:moveTo>
                        <a:pt x="118" y="61"/>
                      </a:moveTo>
                      <a:cubicBezTo>
                        <a:pt x="117" y="61"/>
                        <a:pt x="117" y="61"/>
                        <a:pt x="117" y="61"/>
                      </a:cubicBezTo>
                      <a:cubicBezTo>
                        <a:pt x="114" y="59"/>
                        <a:pt x="114" y="59"/>
                        <a:pt x="114" y="59"/>
                      </a:cubicBezTo>
                      <a:cubicBezTo>
                        <a:pt x="116" y="58"/>
                        <a:pt x="118" y="58"/>
                        <a:pt x="118" y="58"/>
                      </a:cubicBezTo>
                      <a:cubicBezTo>
                        <a:pt x="124" y="55"/>
                        <a:pt x="129" y="52"/>
                        <a:pt x="129" y="52"/>
                      </a:cubicBezTo>
                      <a:cubicBezTo>
                        <a:pt x="129" y="25"/>
                        <a:pt x="111" y="8"/>
                        <a:pt x="111" y="8"/>
                      </a:cubicBezTo>
                      <a:cubicBezTo>
                        <a:pt x="111" y="8"/>
                        <a:pt x="104" y="13"/>
                        <a:pt x="98" y="14"/>
                      </a:cubicBezTo>
                      <a:cubicBezTo>
                        <a:pt x="92" y="14"/>
                        <a:pt x="59" y="0"/>
                        <a:pt x="58" y="0"/>
                      </a:cubicBezTo>
                      <a:cubicBezTo>
                        <a:pt x="58" y="0"/>
                        <a:pt x="53" y="1"/>
                        <a:pt x="52" y="1"/>
                      </a:cubicBezTo>
                      <a:cubicBezTo>
                        <a:pt x="51" y="1"/>
                        <a:pt x="27" y="5"/>
                        <a:pt x="23" y="5"/>
                      </a:cubicBezTo>
                      <a:cubicBezTo>
                        <a:pt x="21" y="5"/>
                        <a:pt x="20" y="5"/>
                        <a:pt x="20" y="6"/>
                      </a:cubicBezTo>
                      <a:cubicBezTo>
                        <a:pt x="19" y="6"/>
                        <a:pt x="18" y="6"/>
                        <a:pt x="17" y="8"/>
                      </a:cubicBezTo>
                      <a:cubicBezTo>
                        <a:pt x="15" y="9"/>
                        <a:pt x="14" y="11"/>
                        <a:pt x="12" y="13"/>
                      </a:cubicBezTo>
                      <a:cubicBezTo>
                        <a:pt x="9" y="16"/>
                        <a:pt x="5" y="21"/>
                        <a:pt x="1" y="24"/>
                      </a:cubicBezTo>
                      <a:cubicBezTo>
                        <a:pt x="1" y="24"/>
                        <a:pt x="0" y="25"/>
                        <a:pt x="0" y="26"/>
                      </a:cubicBezTo>
                      <a:cubicBezTo>
                        <a:pt x="2" y="30"/>
                        <a:pt x="12" y="38"/>
                        <a:pt x="24" y="28"/>
                      </a:cubicBezTo>
                      <a:cubicBezTo>
                        <a:pt x="28" y="25"/>
                        <a:pt x="30" y="22"/>
                        <a:pt x="31" y="22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31" y="21"/>
                        <a:pt x="32" y="21"/>
                        <a:pt x="32" y="21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70" y="36"/>
                        <a:pt x="70" y="36"/>
                        <a:pt x="70" y="36"/>
                      </a:cubicBezTo>
                      <a:cubicBezTo>
                        <a:pt x="93" y="51"/>
                        <a:pt x="93" y="51"/>
                        <a:pt x="93" y="51"/>
                      </a:cubicBezTo>
                      <a:cubicBezTo>
                        <a:pt x="114" y="66"/>
                        <a:pt x="114" y="66"/>
                        <a:pt x="114" y="66"/>
                      </a:cubicBezTo>
                      <a:cubicBezTo>
                        <a:pt x="115" y="67"/>
                        <a:pt x="115" y="68"/>
                        <a:pt x="116" y="69"/>
                      </a:cubicBezTo>
                      <a:cubicBezTo>
                        <a:pt x="116" y="69"/>
                        <a:pt x="116" y="70"/>
                        <a:pt x="116" y="71"/>
                      </a:cubicBezTo>
                      <a:cubicBezTo>
                        <a:pt x="116" y="71"/>
                        <a:pt x="116" y="72"/>
                        <a:pt x="116" y="72"/>
                      </a:cubicBezTo>
                      <a:cubicBezTo>
                        <a:pt x="116" y="73"/>
                        <a:pt x="116" y="74"/>
                        <a:pt x="115" y="74"/>
                      </a:cubicBezTo>
                      <a:cubicBezTo>
                        <a:pt x="115" y="75"/>
                        <a:pt x="114" y="75"/>
                        <a:pt x="113" y="76"/>
                      </a:cubicBezTo>
                      <a:cubicBezTo>
                        <a:pt x="113" y="76"/>
                        <a:pt x="112" y="76"/>
                        <a:pt x="111" y="76"/>
                      </a:cubicBezTo>
                      <a:cubicBezTo>
                        <a:pt x="111" y="76"/>
                        <a:pt x="110" y="76"/>
                        <a:pt x="109" y="76"/>
                      </a:cubicBezTo>
                      <a:cubicBezTo>
                        <a:pt x="103" y="72"/>
                        <a:pt x="103" y="72"/>
                        <a:pt x="103" y="72"/>
                      </a:cubicBezTo>
                      <a:cubicBezTo>
                        <a:pt x="103" y="72"/>
                        <a:pt x="103" y="72"/>
                        <a:pt x="103" y="72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77" y="58"/>
                        <a:pt x="77" y="58"/>
                        <a:pt x="77" y="58"/>
                      </a:cubicBezTo>
                      <a:cubicBezTo>
                        <a:pt x="76" y="57"/>
                        <a:pt x="74" y="58"/>
                        <a:pt x="73" y="59"/>
                      </a:cubicBezTo>
                      <a:cubicBezTo>
                        <a:pt x="72" y="61"/>
                        <a:pt x="73" y="63"/>
                        <a:pt x="74" y="64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101" y="78"/>
                        <a:pt x="102" y="79"/>
                        <a:pt x="102" y="80"/>
                      </a:cubicBezTo>
                      <a:cubicBezTo>
                        <a:pt x="103" y="81"/>
                        <a:pt x="103" y="82"/>
                        <a:pt x="103" y="83"/>
                      </a:cubicBezTo>
                      <a:cubicBezTo>
                        <a:pt x="103" y="84"/>
                        <a:pt x="103" y="85"/>
                        <a:pt x="102" y="87"/>
                      </a:cubicBezTo>
                      <a:cubicBezTo>
                        <a:pt x="102" y="87"/>
                        <a:pt x="101" y="88"/>
                        <a:pt x="100" y="88"/>
                      </a:cubicBezTo>
                      <a:cubicBezTo>
                        <a:pt x="99" y="88"/>
                        <a:pt x="99" y="88"/>
                        <a:pt x="98" y="88"/>
                      </a:cubicBezTo>
                      <a:cubicBezTo>
                        <a:pt x="98" y="88"/>
                        <a:pt x="97" y="88"/>
                        <a:pt x="96" y="88"/>
                      </a:cubicBezTo>
                      <a:cubicBezTo>
                        <a:pt x="96" y="88"/>
                        <a:pt x="94" y="87"/>
                        <a:pt x="92" y="86"/>
                      </a:cubicBezTo>
                      <a:cubicBezTo>
                        <a:pt x="89" y="84"/>
                        <a:pt x="83" y="81"/>
                        <a:pt x="79" y="79"/>
                      </a:cubicBezTo>
                      <a:cubicBezTo>
                        <a:pt x="77" y="77"/>
                        <a:pt x="74" y="76"/>
                        <a:pt x="73" y="75"/>
                      </a:cubicBezTo>
                      <a:cubicBezTo>
                        <a:pt x="72" y="75"/>
                        <a:pt x="71" y="75"/>
                        <a:pt x="71" y="74"/>
                      </a:cubicBezTo>
                      <a:cubicBezTo>
                        <a:pt x="70" y="74"/>
                        <a:pt x="70" y="74"/>
                        <a:pt x="70" y="74"/>
                      </a:cubicBezTo>
                      <a:cubicBezTo>
                        <a:pt x="68" y="73"/>
                        <a:pt x="67" y="73"/>
                        <a:pt x="66" y="75"/>
                      </a:cubicBezTo>
                      <a:cubicBezTo>
                        <a:pt x="65" y="77"/>
                        <a:pt x="65" y="79"/>
                        <a:pt x="67" y="79"/>
                      </a:cubicBezTo>
                      <a:cubicBezTo>
                        <a:pt x="67" y="80"/>
                        <a:pt x="68" y="80"/>
                        <a:pt x="69" y="80"/>
                      </a:cubicBezTo>
                      <a:cubicBezTo>
                        <a:pt x="71" y="82"/>
                        <a:pt x="77" y="85"/>
                        <a:pt x="83" y="88"/>
                      </a:cubicBezTo>
                      <a:cubicBezTo>
                        <a:pt x="83" y="88"/>
                        <a:pt x="83" y="88"/>
                        <a:pt x="83" y="88"/>
                      </a:cubicBezTo>
                      <a:cubicBezTo>
                        <a:pt x="83" y="88"/>
                        <a:pt x="84" y="89"/>
                        <a:pt x="84" y="89"/>
                      </a:cubicBezTo>
                      <a:cubicBezTo>
                        <a:pt x="85" y="90"/>
                        <a:pt x="86" y="91"/>
                        <a:pt x="86" y="92"/>
                      </a:cubicBezTo>
                      <a:cubicBezTo>
                        <a:pt x="87" y="93"/>
                        <a:pt x="87" y="94"/>
                        <a:pt x="87" y="95"/>
                      </a:cubicBezTo>
                      <a:cubicBezTo>
                        <a:pt x="87" y="96"/>
                        <a:pt x="87" y="97"/>
                        <a:pt x="86" y="98"/>
                      </a:cubicBezTo>
                      <a:cubicBezTo>
                        <a:pt x="86" y="99"/>
                        <a:pt x="85" y="99"/>
                        <a:pt x="84" y="100"/>
                      </a:cubicBezTo>
                      <a:cubicBezTo>
                        <a:pt x="83" y="100"/>
                        <a:pt x="82" y="100"/>
                        <a:pt x="82" y="100"/>
                      </a:cubicBezTo>
                      <a:cubicBezTo>
                        <a:pt x="82" y="100"/>
                        <a:pt x="82" y="100"/>
                        <a:pt x="82" y="100"/>
                      </a:cubicBezTo>
                      <a:cubicBezTo>
                        <a:pt x="81" y="100"/>
                        <a:pt x="80" y="100"/>
                        <a:pt x="79" y="99"/>
                      </a:cubicBezTo>
                      <a:cubicBezTo>
                        <a:pt x="72" y="96"/>
                        <a:pt x="72" y="96"/>
                        <a:pt x="72" y="96"/>
                      </a:cubicBezTo>
                      <a:cubicBezTo>
                        <a:pt x="72" y="96"/>
                        <a:pt x="71" y="95"/>
                        <a:pt x="71" y="95"/>
                      </a:cubicBezTo>
                      <a:cubicBezTo>
                        <a:pt x="71" y="95"/>
                        <a:pt x="70" y="95"/>
                        <a:pt x="70" y="95"/>
                      </a:cubicBezTo>
                      <a:cubicBezTo>
                        <a:pt x="62" y="91"/>
                        <a:pt x="62" y="91"/>
                        <a:pt x="62" y="91"/>
                      </a:cubicBezTo>
                      <a:cubicBezTo>
                        <a:pt x="61" y="90"/>
                        <a:pt x="59" y="91"/>
                        <a:pt x="58" y="92"/>
                      </a:cubicBezTo>
                      <a:cubicBezTo>
                        <a:pt x="57" y="94"/>
                        <a:pt x="58" y="96"/>
                        <a:pt x="59" y="96"/>
                      </a:cubicBezTo>
                      <a:cubicBezTo>
                        <a:pt x="69" y="101"/>
                        <a:pt x="69" y="101"/>
                        <a:pt x="69" y="101"/>
                      </a:cubicBezTo>
                      <a:cubicBezTo>
                        <a:pt x="69" y="101"/>
                        <a:pt x="69" y="101"/>
                        <a:pt x="69" y="101"/>
                      </a:cubicBezTo>
                      <a:cubicBezTo>
                        <a:pt x="70" y="102"/>
                        <a:pt x="70" y="103"/>
                        <a:pt x="71" y="104"/>
                      </a:cubicBezTo>
                      <a:cubicBezTo>
                        <a:pt x="71" y="104"/>
                        <a:pt x="71" y="105"/>
                        <a:pt x="71" y="106"/>
                      </a:cubicBezTo>
                      <a:cubicBezTo>
                        <a:pt x="71" y="107"/>
                        <a:pt x="71" y="108"/>
                        <a:pt x="70" y="109"/>
                      </a:cubicBezTo>
                      <a:cubicBezTo>
                        <a:pt x="70" y="109"/>
                        <a:pt x="70" y="110"/>
                        <a:pt x="69" y="110"/>
                      </a:cubicBezTo>
                      <a:cubicBezTo>
                        <a:pt x="68" y="110"/>
                        <a:pt x="68" y="110"/>
                        <a:pt x="68" y="110"/>
                      </a:cubicBezTo>
                      <a:cubicBezTo>
                        <a:pt x="67" y="110"/>
                        <a:pt x="67" y="110"/>
                        <a:pt x="67" y="110"/>
                      </a:cubicBezTo>
                      <a:cubicBezTo>
                        <a:pt x="67" y="110"/>
                        <a:pt x="66" y="110"/>
                        <a:pt x="65" y="110"/>
                      </a:cubicBezTo>
                      <a:cubicBezTo>
                        <a:pt x="65" y="110"/>
                        <a:pt x="65" y="110"/>
                        <a:pt x="65" y="110"/>
                      </a:cubicBezTo>
                      <a:cubicBezTo>
                        <a:pt x="54" y="105"/>
                        <a:pt x="54" y="105"/>
                        <a:pt x="54" y="105"/>
                      </a:cubicBezTo>
                      <a:cubicBezTo>
                        <a:pt x="54" y="105"/>
                        <a:pt x="52" y="108"/>
                        <a:pt x="51" y="110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63" y="116"/>
                        <a:pt x="63" y="116"/>
                        <a:pt x="63" y="116"/>
                      </a:cubicBezTo>
                      <a:cubicBezTo>
                        <a:pt x="63" y="116"/>
                        <a:pt x="63" y="116"/>
                        <a:pt x="63" y="116"/>
                      </a:cubicBezTo>
                      <a:cubicBezTo>
                        <a:pt x="63" y="116"/>
                        <a:pt x="63" y="116"/>
                        <a:pt x="63" y="116"/>
                      </a:cubicBezTo>
                      <a:cubicBezTo>
                        <a:pt x="63" y="116"/>
                        <a:pt x="63" y="116"/>
                        <a:pt x="63" y="116"/>
                      </a:cubicBezTo>
                      <a:cubicBezTo>
                        <a:pt x="63" y="116"/>
                        <a:pt x="63" y="116"/>
                        <a:pt x="63" y="116"/>
                      </a:cubicBezTo>
                      <a:cubicBezTo>
                        <a:pt x="64" y="116"/>
                        <a:pt x="66" y="117"/>
                        <a:pt x="67" y="117"/>
                      </a:cubicBezTo>
                      <a:cubicBezTo>
                        <a:pt x="68" y="117"/>
                        <a:pt x="68" y="117"/>
                        <a:pt x="69" y="117"/>
                      </a:cubicBezTo>
                      <a:cubicBezTo>
                        <a:pt x="70" y="116"/>
                        <a:pt x="71" y="116"/>
                        <a:pt x="72" y="115"/>
                      </a:cubicBezTo>
                      <a:cubicBezTo>
                        <a:pt x="73" y="115"/>
                        <a:pt x="75" y="114"/>
                        <a:pt x="76" y="112"/>
                      </a:cubicBezTo>
                      <a:cubicBezTo>
                        <a:pt x="77" y="110"/>
                        <a:pt x="77" y="108"/>
                        <a:pt x="77" y="106"/>
                      </a:cubicBezTo>
                      <a:cubicBezTo>
                        <a:pt x="77" y="106"/>
                        <a:pt x="77" y="106"/>
                        <a:pt x="77" y="106"/>
                      </a:cubicBezTo>
                      <a:cubicBezTo>
                        <a:pt x="79" y="106"/>
                        <a:pt x="80" y="106"/>
                        <a:pt x="82" y="106"/>
                      </a:cubicBezTo>
                      <a:cubicBezTo>
                        <a:pt x="82" y="106"/>
                        <a:pt x="82" y="106"/>
                        <a:pt x="82" y="106"/>
                      </a:cubicBezTo>
                      <a:cubicBezTo>
                        <a:pt x="82" y="106"/>
                        <a:pt x="82" y="106"/>
                        <a:pt x="82" y="106"/>
                      </a:cubicBezTo>
                      <a:cubicBezTo>
                        <a:pt x="82" y="106"/>
                        <a:pt x="82" y="106"/>
                        <a:pt x="82" y="106"/>
                      </a:cubicBezTo>
                      <a:cubicBezTo>
                        <a:pt x="82" y="106"/>
                        <a:pt x="84" y="106"/>
                        <a:pt x="86" y="106"/>
                      </a:cubicBezTo>
                      <a:cubicBezTo>
                        <a:pt x="88" y="105"/>
                        <a:pt x="90" y="104"/>
                        <a:pt x="91" y="102"/>
                      </a:cubicBezTo>
                      <a:cubicBezTo>
                        <a:pt x="93" y="99"/>
                        <a:pt x="94" y="97"/>
                        <a:pt x="94" y="95"/>
                      </a:cubicBezTo>
                      <a:cubicBezTo>
                        <a:pt x="94" y="94"/>
                        <a:pt x="94" y="94"/>
                        <a:pt x="93" y="94"/>
                      </a:cubicBezTo>
                      <a:cubicBezTo>
                        <a:pt x="95" y="95"/>
                        <a:pt x="97" y="95"/>
                        <a:pt x="98" y="95"/>
                      </a:cubicBezTo>
                      <a:cubicBezTo>
                        <a:pt x="99" y="95"/>
                        <a:pt x="101" y="95"/>
                        <a:pt x="102" y="94"/>
                      </a:cubicBezTo>
                      <a:cubicBezTo>
                        <a:pt x="104" y="94"/>
                        <a:pt x="106" y="92"/>
                        <a:pt x="107" y="90"/>
                      </a:cubicBezTo>
                      <a:cubicBezTo>
                        <a:pt x="109" y="88"/>
                        <a:pt x="110" y="86"/>
                        <a:pt x="110" y="83"/>
                      </a:cubicBezTo>
                      <a:cubicBezTo>
                        <a:pt x="110" y="83"/>
                        <a:pt x="109" y="83"/>
                        <a:pt x="109" y="82"/>
                      </a:cubicBezTo>
                      <a:cubicBezTo>
                        <a:pt x="110" y="82"/>
                        <a:pt x="111" y="83"/>
                        <a:pt x="111" y="83"/>
                      </a:cubicBezTo>
                      <a:cubicBezTo>
                        <a:pt x="111" y="83"/>
                        <a:pt x="111" y="83"/>
                        <a:pt x="111" y="83"/>
                      </a:cubicBezTo>
                      <a:cubicBezTo>
                        <a:pt x="113" y="83"/>
                        <a:pt x="115" y="82"/>
                        <a:pt x="117" y="81"/>
                      </a:cubicBezTo>
                      <a:cubicBezTo>
                        <a:pt x="118" y="80"/>
                        <a:pt x="119" y="79"/>
                        <a:pt x="120" y="78"/>
                      </a:cubicBezTo>
                      <a:cubicBezTo>
                        <a:pt x="121" y="77"/>
                        <a:pt x="122" y="75"/>
                        <a:pt x="122" y="74"/>
                      </a:cubicBezTo>
                      <a:cubicBezTo>
                        <a:pt x="122" y="73"/>
                        <a:pt x="122" y="72"/>
                        <a:pt x="122" y="71"/>
                      </a:cubicBezTo>
                      <a:cubicBezTo>
                        <a:pt x="122" y="69"/>
                        <a:pt x="122" y="67"/>
                        <a:pt x="121" y="65"/>
                      </a:cubicBezTo>
                      <a:cubicBezTo>
                        <a:pt x="120" y="64"/>
                        <a:pt x="119" y="63"/>
                        <a:pt x="118" y="6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9" name="iṧḷíḍê"/>
                <p:cNvSpPr/>
                <p:nvPr/>
              </p:nvSpPr>
              <p:spPr bwMode="auto">
                <a:xfrm>
                  <a:off x="4656138" y="2382838"/>
                  <a:ext cx="53975" cy="98425"/>
                </a:xfrm>
                <a:custGeom>
                  <a:avLst/>
                  <a:gdLst/>
                  <a:ahLst/>
                  <a:cxnLst>
                    <a:cxn ang="0">
                      <a:pos x="20" y="53"/>
                    </a:cxn>
                    <a:cxn ang="0">
                      <a:pos x="17" y="51"/>
                    </a:cxn>
                    <a:cxn ang="0">
                      <a:pos x="16" y="50"/>
                    </a:cxn>
                    <a:cxn ang="0">
                      <a:pos x="15" y="49"/>
                    </a:cxn>
                    <a:cxn ang="0">
                      <a:pos x="6" y="45"/>
                    </a:cxn>
                    <a:cxn ang="0">
                      <a:pos x="14" y="16"/>
                    </a:cxn>
                    <a:cxn ang="0">
                      <a:pos x="20" y="8"/>
                    </a:cxn>
                    <a:cxn ang="0">
                      <a:pos x="21" y="7"/>
                    </a:cxn>
                    <a:cxn ang="0">
                      <a:pos x="25" y="7"/>
                    </a:cxn>
                    <a:cxn ang="0">
                      <a:pos x="31" y="9"/>
                    </a:cxn>
                    <a:cxn ang="0">
                      <a:pos x="36" y="3"/>
                    </a:cxn>
                    <a:cxn ang="0">
                      <a:pos x="35" y="3"/>
                    </a:cxn>
                    <a:cxn ang="0">
                      <a:pos x="26" y="1"/>
                    </a:cxn>
                    <a:cxn ang="0">
                      <a:pos x="23" y="0"/>
                    </a:cxn>
                    <a:cxn ang="0">
                      <a:pos x="22" y="0"/>
                    </a:cxn>
                    <a:cxn ang="0">
                      <a:pos x="22" y="0"/>
                    </a:cxn>
                    <a:cxn ang="0">
                      <a:pos x="22" y="0"/>
                    </a:cxn>
                    <a:cxn ang="0">
                      <a:pos x="19" y="0"/>
                    </a:cxn>
                    <a:cxn ang="0">
                      <a:pos x="9" y="13"/>
                    </a:cxn>
                    <a:cxn ang="0">
                      <a:pos x="0" y="46"/>
                    </a:cxn>
                    <a:cxn ang="0">
                      <a:pos x="0" y="47"/>
                    </a:cxn>
                    <a:cxn ang="0">
                      <a:pos x="2" y="50"/>
                    </a:cxn>
                    <a:cxn ang="0">
                      <a:pos x="5" y="51"/>
                    </a:cxn>
                    <a:cxn ang="0">
                      <a:pos x="13" y="55"/>
                    </a:cxn>
                    <a:cxn ang="0">
                      <a:pos x="13" y="55"/>
                    </a:cxn>
                    <a:cxn ang="0">
                      <a:pos x="17" y="59"/>
                    </a:cxn>
                    <a:cxn ang="0">
                      <a:pos x="25" y="66"/>
                    </a:cxn>
                    <a:cxn ang="0">
                      <a:pos x="27" y="60"/>
                    </a:cxn>
                    <a:cxn ang="0">
                      <a:pos x="20" y="53"/>
                    </a:cxn>
                  </a:cxnLst>
                  <a:rect l="0" t="0" r="r" b="b"/>
                  <a:pathLst>
                    <a:path w="36" h="66">
                      <a:moveTo>
                        <a:pt x="20" y="53"/>
                      </a:moveTo>
                      <a:cubicBezTo>
                        <a:pt x="19" y="52"/>
                        <a:pt x="18" y="51"/>
                        <a:pt x="17" y="51"/>
                      </a:cubicBezTo>
                      <a:cubicBezTo>
                        <a:pt x="17" y="50"/>
                        <a:pt x="17" y="50"/>
                        <a:pt x="16" y="50"/>
                      </a:cubicBezTo>
                      <a:cubicBezTo>
                        <a:pt x="16" y="50"/>
                        <a:pt x="16" y="49"/>
                        <a:pt x="15" y="49"/>
                      </a:cubicBezTo>
                      <a:cubicBezTo>
                        <a:pt x="11" y="47"/>
                        <a:pt x="8" y="46"/>
                        <a:pt x="6" y="45"/>
                      </a:cubicBezTo>
                      <a:cubicBezTo>
                        <a:pt x="6" y="33"/>
                        <a:pt x="10" y="23"/>
                        <a:pt x="14" y="16"/>
                      </a:cubicBezTo>
                      <a:cubicBezTo>
                        <a:pt x="16" y="13"/>
                        <a:pt x="19" y="10"/>
                        <a:pt x="20" y="8"/>
                      </a:cubicBezTo>
                      <a:cubicBezTo>
                        <a:pt x="21" y="7"/>
                        <a:pt x="21" y="7"/>
                        <a:pt x="21" y="7"/>
                      </a:cubicBezTo>
                      <a:cubicBezTo>
                        <a:pt x="22" y="7"/>
                        <a:pt x="23" y="7"/>
                        <a:pt x="25" y="7"/>
                      </a:cubicBezTo>
                      <a:cubicBezTo>
                        <a:pt x="26" y="8"/>
                        <a:pt x="29" y="9"/>
                        <a:pt x="31" y="9"/>
                      </a:cubicBezTo>
                      <a:cubicBezTo>
                        <a:pt x="33" y="7"/>
                        <a:pt x="35" y="5"/>
                        <a:pt x="36" y="3"/>
                      </a:cubicBezTo>
                      <a:cubicBezTo>
                        <a:pt x="36" y="3"/>
                        <a:pt x="35" y="3"/>
                        <a:pt x="35" y="3"/>
                      </a:cubicBezTo>
                      <a:cubicBezTo>
                        <a:pt x="32" y="3"/>
                        <a:pt x="29" y="2"/>
                        <a:pt x="26" y="1"/>
                      </a:cubicBezTo>
                      <a:cubicBezTo>
                        <a:pt x="25" y="1"/>
                        <a:pt x="24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1" y="0"/>
                        <a:pt x="19" y="0"/>
                        <a:pt x="19" y="0"/>
                      </a:cubicBezTo>
                      <a:cubicBezTo>
                        <a:pt x="18" y="1"/>
                        <a:pt x="14" y="5"/>
                        <a:pt x="9" y="13"/>
                      </a:cubicBezTo>
                      <a:cubicBezTo>
                        <a:pt x="4" y="20"/>
                        <a:pt x="0" y="32"/>
                        <a:pt x="0" y="46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0" y="48"/>
                        <a:pt x="0" y="49"/>
                        <a:pt x="2" y="50"/>
                      </a:cubicBezTo>
                      <a:cubicBezTo>
                        <a:pt x="2" y="50"/>
                        <a:pt x="3" y="50"/>
                        <a:pt x="5" y="51"/>
                      </a:cubicBezTo>
                      <a:cubicBezTo>
                        <a:pt x="7" y="52"/>
                        <a:pt x="10" y="54"/>
                        <a:pt x="13" y="55"/>
                      </a:cubicBez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4" y="56"/>
                        <a:pt x="16" y="57"/>
                        <a:pt x="17" y="59"/>
                      </a:cubicBezTo>
                      <a:cubicBezTo>
                        <a:pt x="19" y="61"/>
                        <a:pt x="25" y="66"/>
                        <a:pt x="25" y="66"/>
                      </a:cubicBezTo>
                      <a:cubicBezTo>
                        <a:pt x="26" y="64"/>
                        <a:pt x="26" y="62"/>
                        <a:pt x="27" y="60"/>
                      </a:cubicBezTo>
                      <a:cubicBezTo>
                        <a:pt x="25" y="57"/>
                        <a:pt x="22" y="55"/>
                        <a:pt x="20" y="5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18" name="iṧḻîdé"/>
              <p:cNvSpPr/>
              <p:nvPr/>
            </p:nvSpPr>
            <p:spPr bwMode="auto">
              <a:xfrm>
                <a:off x="9921024" y="2481388"/>
                <a:ext cx="854662" cy="854662"/>
              </a:xfrm>
              <a:prstGeom prst="ellipse">
                <a:avLst/>
              </a:prstGeom>
              <a:solidFill>
                <a:schemeClr val="accent4"/>
              </a:solidFill>
              <a:ln w="7620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19" name="is1íḍé"/>
              <p:cNvGrpSpPr/>
              <p:nvPr/>
            </p:nvGrpSpPr>
            <p:grpSpPr>
              <a:xfrm>
                <a:off x="10119266" y="2744336"/>
                <a:ext cx="458208" cy="328771"/>
                <a:chOff x="4192588" y="2719388"/>
                <a:chExt cx="280988" cy="201613"/>
              </a:xfrm>
              <a:solidFill>
                <a:schemeClr val="bg1"/>
              </a:solidFill>
            </p:grpSpPr>
            <p:sp>
              <p:nvSpPr>
                <p:cNvPr id="48" name="îşḷîḍè"/>
                <p:cNvSpPr/>
                <p:nvPr/>
              </p:nvSpPr>
              <p:spPr bwMode="auto">
                <a:xfrm>
                  <a:off x="4192588" y="2762251"/>
                  <a:ext cx="77788" cy="73025"/>
                </a:xfrm>
                <a:custGeom>
                  <a:avLst/>
                  <a:gdLst/>
                  <a:ahLst/>
                  <a:cxnLst>
                    <a:cxn ang="0">
                      <a:pos x="32" y="0"/>
                    </a:cxn>
                    <a:cxn ang="0">
                      <a:pos x="0" y="31"/>
                    </a:cxn>
                    <a:cxn ang="0">
                      <a:pos x="0" y="46"/>
                    </a:cxn>
                    <a:cxn ang="0">
                      <a:pos x="32" y="15"/>
                    </a:cxn>
                    <a:cxn ang="0">
                      <a:pos x="41" y="25"/>
                    </a:cxn>
                    <a:cxn ang="0">
                      <a:pos x="49" y="17"/>
                    </a:cxn>
                    <a:cxn ang="0">
                      <a:pos x="32" y="0"/>
                    </a:cxn>
                  </a:cxnLst>
                  <a:rect l="0" t="0" r="r" b="b"/>
                  <a:pathLst>
                    <a:path w="49" h="46">
                      <a:moveTo>
                        <a:pt x="32" y="0"/>
                      </a:moveTo>
                      <a:lnTo>
                        <a:pt x="0" y="31"/>
                      </a:lnTo>
                      <a:lnTo>
                        <a:pt x="0" y="46"/>
                      </a:lnTo>
                      <a:lnTo>
                        <a:pt x="32" y="15"/>
                      </a:lnTo>
                      <a:lnTo>
                        <a:pt x="41" y="25"/>
                      </a:lnTo>
                      <a:lnTo>
                        <a:pt x="49" y="17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9" name="í$ḷidé"/>
                <p:cNvSpPr/>
                <p:nvPr/>
              </p:nvSpPr>
              <p:spPr bwMode="auto">
                <a:xfrm>
                  <a:off x="4192588" y="2719388"/>
                  <a:ext cx="280988" cy="188913"/>
                </a:xfrm>
                <a:custGeom>
                  <a:avLst/>
                  <a:gdLst/>
                  <a:ahLst/>
                  <a:cxnLst>
                    <a:cxn ang="0">
                      <a:pos x="183" y="2"/>
                    </a:cxn>
                    <a:cxn ang="0">
                      <a:pos x="179" y="0"/>
                    </a:cxn>
                    <a:cxn ang="0">
                      <a:pos x="153" y="0"/>
                    </a:cxn>
                    <a:cxn ang="0">
                      <a:pos x="148" y="6"/>
                    </a:cxn>
                    <a:cxn ang="0">
                      <a:pos x="153" y="12"/>
                    </a:cxn>
                    <a:cxn ang="0">
                      <a:pos x="165" y="12"/>
                    </a:cxn>
                    <a:cxn ang="0">
                      <a:pos x="121" y="56"/>
                    </a:cxn>
                    <a:cxn ang="0">
                      <a:pos x="86" y="22"/>
                    </a:cxn>
                    <a:cxn ang="0">
                      <a:pos x="0" y="108"/>
                    </a:cxn>
                    <a:cxn ang="0">
                      <a:pos x="0" y="125"/>
                    </a:cxn>
                    <a:cxn ang="0">
                      <a:pos x="86" y="38"/>
                    </a:cxn>
                    <a:cxn ang="0">
                      <a:pos x="121" y="73"/>
                    </a:cxn>
                    <a:cxn ang="0">
                      <a:pos x="173" y="20"/>
                    </a:cxn>
                    <a:cxn ang="0">
                      <a:pos x="173" y="32"/>
                    </a:cxn>
                    <a:cxn ang="0">
                      <a:pos x="179" y="38"/>
                    </a:cxn>
                    <a:cxn ang="0">
                      <a:pos x="185" y="32"/>
                    </a:cxn>
                    <a:cxn ang="0">
                      <a:pos x="185" y="6"/>
                    </a:cxn>
                    <a:cxn ang="0">
                      <a:pos x="183" y="2"/>
                    </a:cxn>
                  </a:cxnLst>
                  <a:rect l="0" t="0" r="r" b="b"/>
                  <a:pathLst>
                    <a:path w="185" h="125">
                      <a:moveTo>
                        <a:pt x="183" y="2"/>
                      </a:moveTo>
                      <a:cubicBezTo>
                        <a:pt x="182" y="1"/>
                        <a:pt x="181" y="0"/>
                        <a:pt x="179" y="0"/>
                      </a:cubicBez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150" y="0"/>
                        <a:pt x="148" y="3"/>
                        <a:pt x="148" y="6"/>
                      </a:cubicBezTo>
                      <a:cubicBezTo>
                        <a:pt x="148" y="9"/>
                        <a:pt x="150" y="12"/>
                        <a:pt x="153" y="12"/>
                      </a:cubicBezTo>
                      <a:cubicBezTo>
                        <a:pt x="165" y="12"/>
                        <a:pt x="165" y="12"/>
                        <a:pt x="165" y="12"/>
                      </a:cubicBezTo>
                      <a:cubicBezTo>
                        <a:pt x="121" y="56"/>
                        <a:pt x="121" y="56"/>
                        <a:pt x="121" y="56"/>
                      </a:cubicBezTo>
                      <a:cubicBezTo>
                        <a:pt x="86" y="22"/>
                        <a:pt x="86" y="22"/>
                        <a:pt x="86" y="22"/>
                      </a:cubicBezTo>
                      <a:cubicBezTo>
                        <a:pt x="0" y="108"/>
                        <a:pt x="0" y="108"/>
                        <a:pt x="0" y="108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86" y="38"/>
                        <a:pt x="86" y="38"/>
                        <a:pt x="86" y="38"/>
                      </a:cubicBezTo>
                      <a:cubicBezTo>
                        <a:pt x="121" y="73"/>
                        <a:pt x="121" y="73"/>
                        <a:pt x="121" y="73"/>
                      </a:cubicBezTo>
                      <a:cubicBezTo>
                        <a:pt x="173" y="20"/>
                        <a:pt x="173" y="20"/>
                        <a:pt x="173" y="20"/>
                      </a:cubicBezTo>
                      <a:cubicBezTo>
                        <a:pt x="173" y="32"/>
                        <a:pt x="173" y="32"/>
                        <a:pt x="173" y="32"/>
                      </a:cubicBezTo>
                      <a:cubicBezTo>
                        <a:pt x="173" y="35"/>
                        <a:pt x="176" y="38"/>
                        <a:pt x="179" y="38"/>
                      </a:cubicBezTo>
                      <a:cubicBezTo>
                        <a:pt x="182" y="38"/>
                        <a:pt x="185" y="35"/>
                        <a:pt x="185" y="32"/>
                      </a:cubicBezTo>
                      <a:cubicBezTo>
                        <a:pt x="185" y="6"/>
                        <a:pt x="185" y="6"/>
                        <a:pt x="185" y="6"/>
                      </a:cubicBezTo>
                      <a:cubicBezTo>
                        <a:pt x="185" y="5"/>
                        <a:pt x="184" y="3"/>
                        <a:pt x="183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0" name="îSľîḑe"/>
                <p:cNvSpPr/>
                <p:nvPr/>
              </p:nvSpPr>
              <p:spPr bwMode="auto">
                <a:xfrm>
                  <a:off x="4286250" y="2813051"/>
                  <a:ext cx="187325" cy="107950"/>
                </a:xfrm>
                <a:custGeom>
                  <a:avLst/>
                  <a:gdLst/>
                  <a:ahLst/>
                  <a:cxnLst>
                    <a:cxn ang="0">
                      <a:pos x="117" y="37"/>
                    </a:cxn>
                    <a:cxn ang="0">
                      <a:pos x="123" y="31"/>
                    </a:cxn>
                    <a:cxn ang="0">
                      <a:pos x="123" y="5"/>
                    </a:cxn>
                    <a:cxn ang="0">
                      <a:pos x="121" y="1"/>
                    </a:cxn>
                    <a:cxn ang="0">
                      <a:pos x="117" y="0"/>
                    </a:cxn>
                    <a:cxn ang="0">
                      <a:pos x="91" y="0"/>
                    </a:cxn>
                    <a:cxn ang="0">
                      <a:pos x="86" y="5"/>
                    </a:cxn>
                    <a:cxn ang="0">
                      <a:pos x="91" y="11"/>
                    </a:cxn>
                    <a:cxn ang="0">
                      <a:pos x="103" y="11"/>
                    </a:cxn>
                    <a:cxn ang="0">
                      <a:pos x="60" y="55"/>
                    </a:cxn>
                    <a:cxn ang="0">
                      <a:pos x="8" y="3"/>
                    </a:cxn>
                    <a:cxn ang="0">
                      <a:pos x="0" y="12"/>
                    </a:cxn>
                    <a:cxn ang="0">
                      <a:pos x="60" y="71"/>
                    </a:cxn>
                    <a:cxn ang="0">
                      <a:pos x="111" y="19"/>
                    </a:cxn>
                    <a:cxn ang="0">
                      <a:pos x="111" y="31"/>
                    </a:cxn>
                    <a:cxn ang="0">
                      <a:pos x="117" y="37"/>
                    </a:cxn>
                  </a:cxnLst>
                  <a:rect l="0" t="0" r="r" b="b"/>
                  <a:pathLst>
                    <a:path w="123" h="71">
                      <a:moveTo>
                        <a:pt x="117" y="37"/>
                      </a:moveTo>
                      <a:cubicBezTo>
                        <a:pt x="120" y="37"/>
                        <a:pt x="123" y="34"/>
                        <a:pt x="123" y="31"/>
                      </a:cubicBezTo>
                      <a:cubicBezTo>
                        <a:pt x="123" y="5"/>
                        <a:pt x="123" y="5"/>
                        <a:pt x="123" y="5"/>
                      </a:cubicBezTo>
                      <a:cubicBezTo>
                        <a:pt x="123" y="4"/>
                        <a:pt x="122" y="2"/>
                        <a:pt x="121" y="1"/>
                      </a:cubicBezTo>
                      <a:cubicBezTo>
                        <a:pt x="120" y="0"/>
                        <a:pt x="119" y="0"/>
                        <a:pt x="117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8" y="0"/>
                        <a:pt x="86" y="2"/>
                        <a:pt x="86" y="5"/>
                      </a:cubicBezTo>
                      <a:cubicBezTo>
                        <a:pt x="86" y="8"/>
                        <a:pt x="88" y="11"/>
                        <a:pt x="91" y="11"/>
                      </a:cubicBezTo>
                      <a:cubicBezTo>
                        <a:pt x="103" y="11"/>
                        <a:pt x="103" y="11"/>
                        <a:pt x="103" y="11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60" y="71"/>
                        <a:pt x="60" y="71"/>
                        <a:pt x="60" y="71"/>
                      </a:cubicBezTo>
                      <a:cubicBezTo>
                        <a:pt x="111" y="19"/>
                        <a:pt x="111" y="19"/>
                        <a:pt x="111" y="19"/>
                      </a:cubicBezTo>
                      <a:cubicBezTo>
                        <a:pt x="111" y="31"/>
                        <a:pt x="111" y="31"/>
                        <a:pt x="111" y="31"/>
                      </a:cubicBezTo>
                      <a:cubicBezTo>
                        <a:pt x="111" y="34"/>
                        <a:pt x="114" y="37"/>
                        <a:pt x="117" y="3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20" name="ïşḻïḍê"/>
              <p:cNvSpPr/>
              <p:nvPr/>
            </p:nvSpPr>
            <p:spPr bwMode="auto">
              <a:xfrm>
                <a:off x="4866061" y="2275159"/>
                <a:ext cx="1267122" cy="1267123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21" name="ïṡ1ïďè"/>
              <p:cNvGrpSpPr/>
              <p:nvPr/>
            </p:nvGrpSpPr>
            <p:grpSpPr>
              <a:xfrm>
                <a:off x="5200290" y="2591079"/>
                <a:ext cx="598755" cy="635253"/>
                <a:chOff x="4175125" y="2278063"/>
                <a:chExt cx="260350" cy="276225"/>
              </a:xfrm>
              <a:solidFill>
                <a:schemeClr val="bg1"/>
              </a:solidFill>
            </p:grpSpPr>
            <p:sp>
              <p:nvSpPr>
                <p:cNvPr id="37" name="ïšľïdé"/>
                <p:cNvSpPr/>
                <p:nvPr/>
              </p:nvSpPr>
              <p:spPr bwMode="auto">
                <a:xfrm>
                  <a:off x="4203700" y="2295526"/>
                  <a:ext cx="33338" cy="38100"/>
                </a:xfrm>
                <a:custGeom>
                  <a:avLst/>
                  <a:gdLst/>
                  <a:ahLst/>
                  <a:cxnLst>
                    <a:cxn ang="0">
                      <a:pos x="11" y="25"/>
                    </a:cxn>
                    <a:cxn ang="0">
                      <a:pos x="2" y="17"/>
                    </a:cxn>
                    <a:cxn ang="0">
                      <a:pos x="2" y="16"/>
                    </a:cxn>
                    <a:cxn ang="0">
                      <a:pos x="1" y="16"/>
                    </a:cxn>
                    <a:cxn ang="0">
                      <a:pos x="0" y="12"/>
                    </a:cxn>
                    <a:cxn ang="0">
                      <a:pos x="1" y="11"/>
                    </a:cxn>
                    <a:cxn ang="0">
                      <a:pos x="1" y="11"/>
                    </a:cxn>
                    <a:cxn ang="0">
                      <a:pos x="2" y="10"/>
                    </a:cxn>
                    <a:cxn ang="0">
                      <a:pos x="11" y="0"/>
                    </a:cxn>
                    <a:cxn ang="0">
                      <a:pos x="21" y="11"/>
                    </a:cxn>
                    <a:cxn ang="0">
                      <a:pos x="21" y="11"/>
                    </a:cxn>
                    <a:cxn ang="0">
                      <a:pos x="21" y="11"/>
                    </a:cxn>
                    <a:cxn ang="0">
                      <a:pos x="22" y="12"/>
                    </a:cxn>
                    <a:cxn ang="0">
                      <a:pos x="20" y="16"/>
                    </a:cxn>
                    <a:cxn ang="0">
                      <a:pos x="20" y="16"/>
                    </a:cxn>
                    <a:cxn ang="0">
                      <a:pos x="20" y="16"/>
                    </a:cxn>
                    <a:cxn ang="0">
                      <a:pos x="11" y="25"/>
                    </a:cxn>
                  </a:cxnLst>
                  <a:rect l="0" t="0" r="r" b="b"/>
                  <a:pathLst>
                    <a:path w="22" h="25">
                      <a:moveTo>
                        <a:pt x="11" y="25"/>
                      </a:moveTo>
                      <a:cubicBezTo>
                        <a:pt x="5" y="25"/>
                        <a:pt x="3" y="19"/>
                        <a:pt x="2" y="17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6"/>
                        <a:pt x="0" y="14"/>
                        <a:pt x="0" y="12"/>
                      </a:cubicBezTo>
                      <a:cubicBezTo>
                        <a:pt x="0" y="12"/>
                        <a:pt x="0" y="12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5"/>
                        <a:pt x="6" y="0"/>
                        <a:pt x="11" y="0"/>
                      </a:cubicBezTo>
                      <a:cubicBezTo>
                        <a:pt x="16" y="0"/>
                        <a:pt x="20" y="5"/>
                        <a:pt x="21" y="11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22" y="12"/>
                        <a:pt x="22" y="12"/>
                        <a:pt x="22" y="12"/>
                      </a:cubicBezTo>
                      <a:cubicBezTo>
                        <a:pt x="22" y="14"/>
                        <a:pt x="21" y="15"/>
                        <a:pt x="20" y="16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19" y="19"/>
                        <a:pt x="17" y="25"/>
                        <a:pt x="11" y="2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8" name="íSḻiḓè"/>
                <p:cNvSpPr/>
                <p:nvPr/>
              </p:nvSpPr>
              <p:spPr bwMode="auto">
                <a:xfrm>
                  <a:off x="4371975" y="2295526"/>
                  <a:ext cx="34925" cy="38100"/>
                </a:xfrm>
                <a:custGeom>
                  <a:avLst/>
                  <a:gdLst/>
                  <a:ahLst/>
                  <a:cxnLst>
                    <a:cxn ang="0">
                      <a:pos x="12" y="25"/>
                    </a:cxn>
                    <a:cxn ang="0">
                      <a:pos x="3" y="17"/>
                    </a:cxn>
                    <a:cxn ang="0">
                      <a:pos x="3" y="16"/>
                    </a:cxn>
                    <a:cxn ang="0">
                      <a:pos x="2" y="16"/>
                    </a:cxn>
                    <a:cxn ang="0">
                      <a:pos x="0" y="12"/>
                    </a:cxn>
                    <a:cxn ang="0">
                      <a:pos x="1" y="11"/>
                    </a:cxn>
                    <a:cxn ang="0">
                      <a:pos x="2" y="11"/>
                    </a:cxn>
                    <a:cxn ang="0">
                      <a:pos x="2" y="10"/>
                    </a:cxn>
                    <a:cxn ang="0">
                      <a:pos x="12" y="0"/>
                    </a:cxn>
                    <a:cxn ang="0">
                      <a:pos x="21" y="11"/>
                    </a:cxn>
                    <a:cxn ang="0">
                      <a:pos x="21" y="11"/>
                    </a:cxn>
                    <a:cxn ang="0">
                      <a:pos x="22" y="11"/>
                    </a:cxn>
                    <a:cxn ang="0">
                      <a:pos x="23" y="12"/>
                    </a:cxn>
                    <a:cxn ang="0">
                      <a:pos x="21" y="16"/>
                    </a:cxn>
                    <a:cxn ang="0">
                      <a:pos x="21" y="16"/>
                    </a:cxn>
                    <a:cxn ang="0">
                      <a:pos x="20" y="16"/>
                    </a:cxn>
                    <a:cxn ang="0">
                      <a:pos x="12" y="25"/>
                    </a:cxn>
                  </a:cxnLst>
                  <a:rect l="0" t="0" r="r" b="b"/>
                  <a:pathLst>
                    <a:path w="23" h="25">
                      <a:moveTo>
                        <a:pt x="12" y="25"/>
                      </a:moveTo>
                      <a:cubicBezTo>
                        <a:pt x="6" y="25"/>
                        <a:pt x="3" y="19"/>
                        <a:pt x="3" y="17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1" y="16"/>
                        <a:pt x="0" y="14"/>
                        <a:pt x="0" y="12"/>
                      </a:cubicBezTo>
                      <a:cubicBezTo>
                        <a:pt x="0" y="12"/>
                        <a:pt x="1" y="12"/>
                        <a:pt x="1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5"/>
                        <a:pt x="6" y="0"/>
                        <a:pt x="12" y="0"/>
                      </a:cubicBezTo>
                      <a:cubicBezTo>
                        <a:pt x="17" y="0"/>
                        <a:pt x="21" y="5"/>
                        <a:pt x="21" y="11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22" y="11"/>
                        <a:pt x="22" y="11"/>
                        <a:pt x="22" y="11"/>
                      </a:cubicBezTo>
                      <a:cubicBezTo>
                        <a:pt x="22" y="12"/>
                        <a:pt x="23" y="12"/>
                        <a:pt x="23" y="12"/>
                      </a:cubicBezTo>
                      <a:cubicBezTo>
                        <a:pt x="23" y="14"/>
                        <a:pt x="22" y="15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20" y="19"/>
                        <a:pt x="18" y="25"/>
                        <a:pt x="12" y="2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9" name="îSlîdé"/>
                <p:cNvSpPr/>
                <p:nvPr/>
              </p:nvSpPr>
              <p:spPr bwMode="auto">
                <a:xfrm>
                  <a:off x="4183063" y="2339976"/>
                  <a:ext cx="69850" cy="141288"/>
                </a:xfrm>
                <a:custGeom>
                  <a:avLst/>
                  <a:gdLst/>
                  <a:ahLst/>
                  <a:cxnLst>
                    <a:cxn ang="0">
                      <a:pos x="32" y="94"/>
                    </a:cxn>
                    <a:cxn ang="0">
                      <a:pos x="27" y="89"/>
                    </a:cxn>
                    <a:cxn ang="0">
                      <a:pos x="27" y="48"/>
                    </a:cxn>
                    <a:cxn ang="0">
                      <a:pos x="22" y="48"/>
                    </a:cxn>
                    <a:cxn ang="0">
                      <a:pos x="22" y="89"/>
                    </a:cxn>
                    <a:cxn ang="0">
                      <a:pos x="17" y="94"/>
                    </a:cxn>
                    <a:cxn ang="0">
                      <a:pos x="12" y="89"/>
                    </a:cxn>
                    <a:cxn ang="0">
                      <a:pos x="12" y="45"/>
                    </a:cxn>
                    <a:cxn ang="0">
                      <a:pos x="12" y="42"/>
                    </a:cxn>
                    <a:cxn ang="0">
                      <a:pos x="12" y="13"/>
                    </a:cxn>
                    <a:cxn ang="0">
                      <a:pos x="11" y="13"/>
                    </a:cxn>
                    <a:cxn ang="0">
                      <a:pos x="11" y="13"/>
                    </a:cxn>
                    <a:cxn ang="0">
                      <a:pos x="7" y="28"/>
                    </a:cxn>
                    <a:cxn ang="0">
                      <a:pos x="8" y="44"/>
                    </a:cxn>
                    <a:cxn ang="0">
                      <a:pos x="7" y="47"/>
                    </a:cxn>
                    <a:cxn ang="0">
                      <a:pos x="5" y="48"/>
                    </a:cxn>
                    <a:cxn ang="0">
                      <a:pos x="5" y="48"/>
                    </a:cxn>
                    <a:cxn ang="0">
                      <a:pos x="2" y="44"/>
                    </a:cxn>
                    <a:cxn ang="0">
                      <a:pos x="1" y="44"/>
                    </a:cxn>
                    <a:cxn ang="0">
                      <a:pos x="1" y="28"/>
                    </a:cxn>
                    <a:cxn ang="0">
                      <a:pos x="7" y="4"/>
                    </a:cxn>
                    <a:cxn ang="0">
                      <a:pos x="16" y="1"/>
                    </a:cxn>
                    <a:cxn ang="0">
                      <a:pos x="17" y="0"/>
                    </a:cxn>
                    <a:cxn ang="0">
                      <a:pos x="21" y="14"/>
                    </a:cxn>
                    <a:cxn ang="0">
                      <a:pos x="23" y="17"/>
                    </a:cxn>
                    <a:cxn ang="0">
                      <a:pos x="23" y="13"/>
                    </a:cxn>
                    <a:cxn ang="0">
                      <a:pos x="24" y="5"/>
                    </a:cxn>
                    <a:cxn ang="0">
                      <a:pos x="25" y="4"/>
                    </a:cxn>
                    <a:cxn ang="0">
                      <a:pos x="24" y="2"/>
                    </a:cxn>
                    <a:cxn ang="0">
                      <a:pos x="25" y="1"/>
                    </a:cxn>
                    <a:cxn ang="0">
                      <a:pos x="25" y="1"/>
                    </a:cxn>
                    <a:cxn ang="0">
                      <a:pos x="26" y="2"/>
                    </a:cxn>
                    <a:cxn ang="0">
                      <a:pos x="25" y="4"/>
                    </a:cxn>
                    <a:cxn ang="0">
                      <a:pos x="25" y="5"/>
                    </a:cxn>
                    <a:cxn ang="0">
                      <a:pos x="27" y="13"/>
                    </a:cxn>
                    <a:cxn ang="0">
                      <a:pos x="27" y="17"/>
                    </a:cxn>
                    <a:cxn ang="0">
                      <a:pos x="29" y="14"/>
                    </a:cxn>
                    <a:cxn ang="0">
                      <a:pos x="33" y="0"/>
                    </a:cxn>
                    <a:cxn ang="0">
                      <a:pos x="34" y="1"/>
                    </a:cxn>
                    <a:cxn ang="0">
                      <a:pos x="43" y="4"/>
                    </a:cxn>
                    <a:cxn ang="0">
                      <a:pos x="47" y="13"/>
                    </a:cxn>
                    <a:cxn ang="0">
                      <a:pos x="43" y="34"/>
                    </a:cxn>
                    <a:cxn ang="0">
                      <a:pos x="43" y="48"/>
                    </a:cxn>
                    <a:cxn ang="0">
                      <a:pos x="42" y="44"/>
                    </a:cxn>
                    <a:cxn ang="0">
                      <a:pos x="42" y="44"/>
                    </a:cxn>
                    <a:cxn ang="0">
                      <a:pos x="42" y="28"/>
                    </a:cxn>
                    <a:cxn ang="0">
                      <a:pos x="40" y="13"/>
                    </a:cxn>
                    <a:cxn ang="0">
                      <a:pos x="38" y="14"/>
                    </a:cxn>
                    <a:cxn ang="0">
                      <a:pos x="38" y="42"/>
                    </a:cxn>
                    <a:cxn ang="0">
                      <a:pos x="37" y="44"/>
                    </a:cxn>
                    <a:cxn ang="0">
                      <a:pos x="37" y="89"/>
                    </a:cxn>
                    <a:cxn ang="0">
                      <a:pos x="32" y="94"/>
                    </a:cxn>
                  </a:cxnLst>
                  <a:rect l="0" t="0" r="r" b="b"/>
                  <a:pathLst>
                    <a:path w="47" h="94">
                      <a:moveTo>
                        <a:pt x="32" y="94"/>
                      </a:moveTo>
                      <a:cubicBezTo>
                        <a:pt x="30" y="94"/>
                        <a:pt x="27" y="92"/>
                        <a:pt x="27" y="89"/>
                      </a:cubicBezTo>
                      <a:cubicBezTo>
                        <a:pt x="27" y="48"/>
                        <a:pt x="27" y="48"/>
                        <a:pt x="27" y="48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89"/>
                        <a:pt x="22" y="89"/>
                        <a:pt x="22" y="89"/>
                      </a:cubicBezTo>
                      <a:cubicBezTo>
                        <a:pt x="22" y="92"/>
                        <a:pt x="20" y="94"/>
                        <a:pt x="17" y="94"/>
                      </a:cubicBezTo>
                      <a:cubicBezTo>
                        <a:pt x="15" y="94"/>
                        <a:pt x="12" y="92"/>
                        <a:pt x="12" y="89"/>
                      </a:cubicBezTo>
                      <a:cubicBezTo>
                        <a:pt x="12" y="45"/>
                        <a:pt x="12" y="45"/>
                        <a:pt x="12" y="45"/>
                      </a:cubicBezTo>
                      <a:cubicBezTo>
                        <a:pt x="12" y="44"/>
                        <a:pt x="12" y="43"/>
                        <a:pt x="12" y="42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9" y="13"/>
                        <a:pt x="7" y="26"/>
                        <a:pt x="7" y="28"/>
                      </a:cubicBezTo>
                      <a:cubicBezTo>
                        <a:pt x="7" y="36"/>
                        <a:pt x="8" y="44"/>
                        <a:pt x="8" y="44"/>
                      </a:cubicBezTo>
                      <a:cubicBezTo>
                        <a:pt x="8" y="46"/>
                        <a:pt x="8" y="46"/>
                        <a:pt x="7" y="47"/>
                      </a:cubicBezTo>
                      <a:cubicBezTo>
                        <a:pt x="7" y="48"/>
                        <a:pt x="6" y="48"/>
                        <a:pt x="5" y="48"/>
                      </a:cubicBezTo>
                      <a:cubicBezTo>
                        <a:pt x="5" y="48"/>
                        <a:pt x="5" y="48"/>
                        <a:pt x="5" y="48"/>
                      </a:cubicBezTo>
                      <a:cubicBezTo>
                        <a:pt x="2" y="48"/>
                        <a:pt x="2" y="47"/>
                        <a:pt x="2" y="44"/>
                      </a:cubicBezTo>
                      <a:cubicBezTo>
                        <a:pt x="1" y="44"/>
                        <a:pt x="1" y="44"/>
                        <a:pt x="1" y="44"/>
                      </a:cubicBezTo>
                      <a:cubicBezTo>
                        <a:pt x="1" y="44"/>
                        <a:pt x="0" y="33"/>
                        <a:pt x="1" y="28"/>
                      </a:cubicBezTo>
                      <a:cubicBezTo>
                        <a:pt x="2" y="9"/>
                        <a:pt x="6" y="5"/>
                        <a:pt x="7" y="4"/>
                      </a:cubicBezTo>
                      <a:cubicBezTo>
                        <a:pt x="8" y="3"/>
                        <a:pt x="11" y="2"/>
                        <a:pt x="16" y="1"/>
                      </a:cubicBezTo>
                      <a:cubicBezTo>
                        <a:pt x="16" y="0"/>
                        <a:pt x="17" y="0"/>
                        <a:pt x="17" y="0"/>
                      </a:cubicBezTo>
                      <a:cubicBezTo>
                        <a:pt x="17" y="3"/>
                        <a:pt x="18" y="8"/>
                        <a:pt x="21" y="14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4" y="9"/>
                        <a:pt x="24" y="5"/>
                        <a:pt x="24" y="5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5"/>
                        <a:pt x="26" y="9"/>
                        <a:pt x="27" y="13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31" y="8"/>
                        <a:pt x="32" y="3"/>
                        <a:pt x="33" y="0"/>
                      </a:cubicBezTo>
                      <a:cubicBezTo>
                        <a:pt x="33" y="0"/>
                        <a:pt x="34" y="0"/>
                        <a:pt x="34" y="1"/>
                      </a:cubicBezTo>
                      <a:cubicBezTo>
                        <a:pt x="38" y="2"/>
                        <a:pt x="41" y="3"/>
                        <a:pt x="43" y="4"/>
                      </a:cubicBezTo>
                      <a:cubicBezTo>
                        <a:pt x="43" y="4"/>
                        <a:pt x="45" y="7"/>
                        <a:pt x="47" y="13"/>
                      </a:cubicBezTo>
                      <a:cubicBezTo>
                        <a:pt x="45" y="19"/>
                        <a:pt x="44" y="26"/>
                        <a:pt x="43" y="34"/>
                      </a:cubicBezTo>
                      <a:cubicBezTo>
                        <a:pt x="43" y="37"/>
                        <a:pt x="43" y="42"/>
                        <a:pt x="43" y="48"/>
                      </a:cubicBezTo>
                      <a:cubicBezTo>
                        <a:pt x="42" y="47"/>
                        <a:pt x="42" y="45"/>
                        <a:pt x="42" y="44"/>
                      </a:cubicBezTo>
                      <a:cubicBezTo>
                        <a:pt x="42" y="44"/>
                        <a:pt x="42" y="44"/>
                        <a:pt x="42" y="44"/>
                      </a:cubicBezTo>
                      <a:cubicBezTo>
                        <a:pt x="42" y="44"/>
                        <a:pt x="43" y="36"/>
                        <a:pt x="42" y="28"/>
                      </a:cubicBezTo>
                      <a:cubicBezTo>
                        <a:pt x="42" y="26"/>
                        <a:pt x="41" y="16"/>
                        <a:pt x="40" y="13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42"/>
                        <a:pt x="38" y="42"/>
                        <a:pt x="38" y="42"/>
                      </a:cubicBezTo>
                      <a:cubicBezTo>
                        <a:pt x="38" y="43"/>
                        <a:pt x="38" y="44"/>
                        <a:pt x="37" y="44"/>
                      </a:cubicBezTo>
                      <a:cubicBezTo>
                        <a:pt x="37" y="89"/>
                        <a:pt x="37" y="89"/>
                        <a:pt x="37" y="89"/>
                      </a:cubicBezTo>
                      <a:cubicBezTo>
                        <a:pt x="37" y="92"/>
                        <a:pt x="35" y="94"/>
                        <a:pt x="32" y="9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0" name="işḷiḑè"/>
                <p:cNvSpPr/>
                <p:nvPr/>
              </p:nvSpPr>
              <p:spPr bwMode="auto">
                <a:xfrm>
                  <a:off x="4356100" y="2339976"/>
                  <a:ext cx="69850" cy="141288"/>
                </a:xfrm>
                <a:custGeom>
                  <a:avLst/>
                  <a:gdLst/>
                  <a:ahLst/>
                  <a:cxnLst>
                    <a:cxn ang="0">
                      <a:pos x="29" y="94"/>
                    </a:cxn>
                    <a:cxn ang="0">
                      <a:pos x="24" y="89"/>
                    </a:cxn>
                    <a:cxn ang="0">
                      <a:pos x="24" y="48"/>
                    </a:cxn>
                    <a:cxn ang="0">
                      <a:pos x="19" y="48"/>
                    </a:cxn>
                    <a:cxn ang="0">
                      <a:pos x="19" y="89"/>
                    </a:cxn>
                    <a:cxn ang="0">
                      <a:pos x="14" y="94"/>
                    </a:cxn>
                    <a:cxn ang="0">
                      <a:pos x="9" y="89"/>
                    </a:cxn>
                    <a:cxn ang="0">
                      <a:pos x="9" y="45"/>
                    </a:cxn>
                    <a:cxn ang="0">
                      <a:pos x="9" y="42"/>
                    </a:cxn>
                    <a:cxn ang="0">
                      <a:pos x="9" y="12"/>
                    </a:cxn>
                    <a:cxn ang="0">
                      <a:pos x="7" y="13"/>
                    </a:cxn>
                    <a:cxn ang="0">
                      <a:pos x="7" y="13"/>
                    </a:cxn>
                    <a:cxn ang="0">
                      <a:pos x="4" y="28"/>
                    </a:cxn>
                    <a:cxn ang="0">
                      <a:pos x="5" y="44"/>
                    </a:cxn>
                    <a:cxn ang="0">
                      <a:pos x="3" y="48"/>
                    </a:cxn>
                    <a:cxn ang="0">
                      <a:pos x="3" y="34"/>
                    </a:cxn>
                    <a:cxn ang="0">
                      <a:pos x="0" y="13"/>
                    </a:cxn>
                    <a:cxn ang="0">
                      <a:pos x="4" y="4"/>
                    </a:cxn>
                    <a:cxn ang="0">
                      <a:pos x="12" y="1"/>
                    </a:cxn>
                    <a:cxn ang="0">
                      <a:pos x="14" y="0"/>
                    </a:cxn>
                    <a:cxn ang="0">
                      <a:pos x="18" y="14"/>
                    </a:cxn>
                    <a:cxn ang="0">
                      <a:pos x="19" y="17"/>
                    </a:cxn>
                    <a:cxn ang="0">
                      <a:pos x="20" y="13"/>
                    </a:cxn>
                    <a:cxn ang="0">
                      <a:pos x="21" y="5"/>
                    </a:cxn>
                    <a:cxn ang="0">
                      <a:pos x="21" y="4"/>
                    </a:cxn>
                    <a:cxn ang="0">
                      <a:pos x="20" y="2"/>
                    </a:cxn>
                    <a:cxn ang="0">
                      <a:pos x="21" y="1"/>
                    </a:cxn>
                    <a:cxn ang="0">
                      <a:pos x="22" y="1"/>
                    </a:cxn>
                    <a:cxn ang="0">
                      <a:pos x="23" y="2"/>
                    </a:cxn>
                    <a:cxn ang="0">
                      <a:pos x="22" y="4"/>
                    </a:cxn>
                    <a:cxn ang="0">
                      <a:pos x="22" y="5"/>
                    </a:cxn>
                    <a:cxn ang="0">
                      <a:pos x="23" y="13"/>
                    </a:cxn>
                    <a:cxn ang="0">
                      <a:pos x="24" y="17"/>
                    </a:cxn>
                    <a:cxn ang="0">
                      <a:pos x="25" y="14"/>
                    </a:cxn>
                    <a:cxn ang="0">
                      <a:pos x="29" y="0"/>
                    </a:cxn>
                    <a:cxn ang="0">
                      <a:pos x="31" y="1"/>
                    </a:cxn>
                    <a:cxn ang="0">
                      <a:pos x="40" y="4"/>
                    </a:cxn>
                    <a:cxn ang="0">
                      <a:pos x="46" y="28"/>
                    </a:cxn>
                    <a:cxn ang="0">
                      <a:pos x="45" y="44"/>
                    </a:cxn>
                    <a:cxn ang="0">
                      <a:pos x="45" y="44"/>
                    </a:cxn>
                    <a:cxn ang="0">
                      <a:pos x="42" y="48"/>
                    </a:cxn>
                    <a:cxn ang="0">
                      <a:pos x="42" y="48"/>
                    </a:cxn>
                    <a:cxn ang="0">
                      <a:pos x="38" y="44"/>
                    </a:cxn>
                    <a:cxn ang="0">
                      <a:pos x="38" y="44"/>
                    </a:cxn>
                    <a:cxn ang="0">
                      <a:pos x="39" y="28"/>
                    </a:cxn>
                    <a:cxn ang="0">
                      <a:pos x="36" y="13"/>
                    </a:cxn>
                    <a:cxn ang="0">
                      <a:pos x="34" y="12"/>
                    </a:cxn>
                    <a:cxn ang="0">
                      <a:pos x="34" y="42"/>
                    </a:cxn>
                    <a:cxn ang="0">
                      <a:pos x="34" y="44"/>
                    </a:cxn>
                    <a:cxn ang="0">
                      <a:pos x="34" y="89"/>
                    </a:cxn>
                    <a:cxn ang="0">
                      <a:pos x="29" y="94"/>
                    </a:cxn>
                  </a:cxnLst>
                  <a:rect l="0" t="0" r="r" b="b"/>
                  <a:pathLst>
                    <a:path w="46" h="94">
                      <a:moveTo>
                        <a:pt x="29" y="94"/>
                      </a:moveTo>
                      <a:cubicBezTo>
                        <a:pt x="26" y="94"/>
                        <a:pt x="24" y="92"/>
                        <a:pt x="24" y="89"/>
                      </a:cubicBezTo>
                      <a:cubicBezTo>
                        <a:pt x="24" y="48"/>
                        <a:pt x="24" y="48"/>
                        <a:pt x="24" y="48"/>
                      </a:cubicBezTo>
                      <a:cubicBezTo>
                        <a:pt x="19" y="48"/>
                        <a:pt x="19" y="48"/>
                        <a:pt x="19" y="48"/>
                      </a:cubicBezTo>
                      <a:cubicBezTo>
                        <a:pt x="19" y="89"/>
                        <a:pt x="19" y="89"/>
                        <a:pt x="19" y="89"/>
                      </a:cubicBezTo>
                      <a:cubicBezTo>
                        <a:pt x="19" y="92"/>
                        <a:pt x="17" y="94"/>
                        <a:pt x="14" y="94"/>
                      </a:cubicBezTo>
                      <a:cubicBezTo>
                        <a:pt x="11" y="94"/>
                        <a:pt x="9" y="92"/>
                        <a:pt x="9" y="89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9" y="44"/>
                        <a:pt x="9" y="43"/>
                        <a:pt x="9" y="4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5" y="14"/>
                        <a:pt x="4" y="26"/>
                        <a:pt x="4" y="28"/>
                      </a:cubicBezTo>
                      <a:cubicBezTo>
                        <a:pt x="4" y="36"/>
                        <a:pt x="5" y="44"/>
                        <a:pt x="5" y="44"/>
                      </a:cubicBezTo>
                      <a:cubicBezTo>
                        <a:pt x="5" y="45"/>
                        <a:pt x="4" y="47"/>
                        <a:pt x="3" y="48"/>
                      </a:cubicBezTo>
                      <a:cubicBezTo>
                        <a:pt x="3" y="43"/>
                        <a:pt x="4" y="38"/>
                        <a:pt x="3" y="34"/>
                      </a:cubicBezTo>
                      <a:cubicBezTo>
                        <a:pt x="3" y="26"/>
                        <a:pt x="1" y="18"/>
                        <a:pt x="0" y="13"/>
                      </a:cubicBezTo>
                      <a:cubicBezTo>
                        <a:pt x="1" y="7"/>
                        <a:pt x="3" y="4"/>
                        <a:pt x="4" y="4"/>
                      </a:cubicBezTo>
                      <a:cubicBezTo>
                        <a:pt x="6" y="3"/>
                        <a:pt x="9" y="2"/>
                        <a:pt x="12" y="1"/>
                      </a:cubicBezTo>
                      <a:cubicBezTo>
                        <a:pt x="13" y="0"/>
                        <a:pt x="13" y="0"/>
                        <a:pt x="14" y="0"/>
                      </a:cubicBezTo>
                      <a:cubicBezTo>
                        <a:pt x="14" y="3"/>
                        <a:pt x="15" y="8"/>
                        <a:pt x="18" y="14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9"/>
                        <a:pt x="21" y="5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3" y="9"/>
                        <a:pt x="23" y="13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8" y="8"/>
                        <a:pt x="29" y="3"/>
                        <a:pt x="29" y="0"/>
                      </a:cubicBezTo>
                      <a:cubicBezTo>
                        <a:pt x="30" y="0"/>
                        <a:pt x="30" y="0"/>
                        <a:pt x="31" y="1"/>
                      </a:cubicBezTo>
                      <a:cubicBezTo>
                        <a:pt x="34" y="2"/>
                        <a:pt x="38" y="3"/>
                        <a:pt x="40" y="4"/>
                      </a:cubicBezTo>
                      <a:cubicBezTo>
                        <a:pt x="40" y="5"/>
                        <a:pt x="44" y="9"/>
                        <a:pt x="46" y="28"/>
                      </a:cubicBezTo>
                      <a:cubicBezTo>
                        <a:pt x="46" y="33"/>
                        <a:pt x="45" y="44"/>
                        <a:pt x="45" y="44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4" y="47"/>
                        <a:pt x="44" y="48"/>
                        <a:pt x="42" y="48"/>
                      </a:cubicBezTo>
                      <a:cubicBezTo>
                        <a:pt x="42" y="48"/>
                        <a:pt x="42" y="48"/>
                        <a:pt x="42" y="48"/>
                      </a:cubicBezTo>
                      <a:cubicBezTo>
                        <a:pt x="39" y="48"/>
                        <a:pt x="38" y="46"/>
                        <a:pt x="38" y="44"/>
                      </a:cubicBezTo>
                      <a:cubicBezTo>
                        <a:pt x="38" y="44"/>
                        <a:pt x="38" y="44"/>
                        <a:pt x="38" y="44"/>
                      </a:cubicBezTo>
                      <a:cubicBezTo>
                        <a:pt x="38" y="44"/>
                        <a:pt x="39" y="36"/>
                        <a:pt x="39" y="28"/>
                      </a:cubicBezTo>
                      <a:cubicBezTo>
                        <a:pt x="39" y="26"/>
                        <a:pt x="38" y="14"/>
                        <a:pt x="36" y="13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4" y="43"/>
                        <a:pt x="34" y="44"/>
                        <a:pt x="34" y="44"/>
                      </a:cubicBezTo>
                      <a:cubicBezTo>
                        <a:pt x="34" y="89"/>
                        <a:pt x="34" y="89"/>
                        <a:pt x="34" y="89"/>
                      </a:cubicBezTo>
                      <a:cubicBezTo>
                        <a:pt x="34" y="92"/>
                        <a:pt x="32" y="94"/>
                        <a:pt x="29" y="9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1" name="íṩlîḑe"/>
                <p:cNvSpPr/>
                <p:nvPr/>
              </p:nvSpPr>
              <p:spPr bwMode="auto">
                <a:xfrm>
                  <a:off x="4254500" y="2335213"/>
                  <a:ext cx="100013" cy="190500"/>
                </a:xfrm>
                <a:custGeom>
                  <a:avLst/>
                  <a:gdLst/>
                  <a:ahLst/>
                  <a:cxnLst>
                    <a:cxn ang="0">
                      <a:pos x="23" y="126"/>
                    </a:cxn>
                    <a:cxn ang="0">
                      <a:pos x="16" y="120"/>
                    </a:cxn>
                    <a:cxn ang="0">
                      <a:pos x="16" y="60"/>
                    </a:cxn>
                    <a:cxn ang="0">
                      <a:pos x="15" y="56"/>
                    </a:cxn>
                    <a:cxn ang="0">
                      <a:pos x="15" y="17"/>
                    </a:cxn>
                    <a:cxn ang="0">
                      <a:pos x="14" y="18"/>
                    </a:cxn>
                    <a:cxn ang="0">
                      <a:pos x="14" y="18"/>
                    </a:cxn>
                    <a:cxn ang="0">
                      <a:pos x="10" y="38"/>
                    </a:cxn>
                    <a:cxn ang="0">
                      <a:pos x="10" y="60"/>
                    </a:cxn>
                    <a:cxn ang="0">
                      <a:pos x="9" y="64"/>
                    </a:cxn>
                    <a:cxn ang="0">
                      <a:pos x="6" y="65"/>
                    </a:cxn>
                    <a:cxn ang="0">
                      <a:pos x="6" y="65"/>
                    </a:cxn>
                    <a:cxn ang="0">
                      <a:pos x="1" y="60"/>
                    </a:cxn>
                    <a:cxn ang="0">
                      <a:pos x="1" y="59"/>
                    </a:cxn>
                    <a:cxn ang="0">
                      <a:pos x="0" y="38"/>
                    </a:cxn>
                    <a:cxn ang="0">
                      <a:pos x="9" y="6"/>
                    </a:cxn>
                    <a:cxn ang="0">
                      <a:pos x="20" y="1"/>
                    </a:cxn>
                    <a:cxn ang="0">
                      <a:pos x="23" y="0"/>
                    </a:cxn>
                    <a:cxn ang="0">
                      <a:pos x="28" y="19"/>
                    </a:cxn>
                    <a:cxn ang="0">
                      <a:pos x="30" y="22"/>
                    </a:cxn>
                    <a:cxn ang="0">
                      <a:pos x="30" y="18"/>
                    </a:cxn>
                    <a:cxn ang="0">
                      <a:pos x="32" y="7"/>
                    </a:cxn>
                    <a:cxn ang="0">
                      <a:pos x="32" y="6"/>
                    </a:cxn>
                    <a:cxn ang="0">
                      <a:pos x="30" y="3"/>
                    </a:cxn>
                    <a:cxn ang="0">
                      <a:pos x="32" y="2"/>
                    </a:cxn>
                    <a:cxn ang="0">
                      <a:pos x="33" y="2"/>
                    </a:cxn>
                    <a:cxn ang="0">
                      <a:pos x="35" y="3"/>
                    </a:cxn>
                    <a:cxn ang="0">
                      <a:pos x="33" y="6"/>
                    </a:cxn>
                    <a:cxn ang="0">
                      <a:pos x="34" y="7"/>
                    </a:cxn>
                    <a:cxn ang="0">
                      <a:pos x="35" y="18"/>
                    </a:cxn>
                    <a:cxn ang="0">
                      <a:pos x="36" y="22"/>
                    </a:cxn>
                    <a:cxn ang="0">
                      <a:pos x="37" y="19"/>
                    </a:cxn>
                    <a:cxn ang="0">
                      <a:pos x="43" y="0"/>
                    </a:cxn>
                    <a:cxn ang="0">
                      <a:pos x="45" y="1"/>
                    </a:cxn>
                    <a:cxn ang="0">
                      <a:pos x="57" y="6"/>
                    </a:cxn>
                    <a:cxn ang="0">
                      <a:pos x="65" y="38"/>
                    </a:cxn>
                    <a:cxn ang="0">
                      <a:pos x="64" y="59"/>
                    </a:cxn>
                    <a:cxn ang="0">
                      <a:pos x="64" y="60"/>
                    </a:cxn>
                    <a:cxn ang="0">
                      <a:pos x="60" y="65"/>
                    </a:cxn>
                    <a:cxn ang="0">
                      <a:pos x="60" y="65"/>
                    </a:cxn>
                    <a:cxn ang="0">
                      <a:pos x="55" y="60"/>
                    </a:cxn>
                    <a:cxn ang="0">
                      <a:pos x="56" y="38"/>
                    </a:cxn>
                    <a:cxn ang="0">
                      <a:pos x="52" y="18"/>
                    </a:cxn>
                    <a:cxn ang="0">
                      <a:pos x="52" y="18"/>
                    </a:cxn>
                    <a:cxn ang="0">
                      <a:pos x="50" y="17"/>
                    </a:cxn>
                    <a:cxn ang="0">
                      <a:pos x="50" y="56"/>
                    </a:cxn>
                    <a:cxn ang="0">
                      <a:pos x="50" y="60"/>
                    </a:cxn>
                    <a:cxn ang="0">
                      <a:pos x="50" y="120"/>
                    </a:cxn>
                    <a:cxn ang="0">
                      <a:pos x="43" y="126"/>
                    </a:cxn>
                    <a:cxn ang="0">
                      <a:pos x="43" y="126"/>
                    </a:cxn>
                    <a:cxn ang="0">
                      <a:pos x="42" y="126"/>
                    </a:cxn>
                    <a:cxn ang="0">
                      <a:pos x="36" y="120"/>
                    </a:cxn>
                    <a:cxn ang="0">
                      <a:pos x="36" y="65"/>
                    </a:cxn>
                    <a:cxn ang="0">
                      <a:pos x="30" y="65"/>
                    </a:cxn>
                    <a:cxn ang="0">
                      <a:pos x="30" y="120"/>
                    </a:cxn>
                    <a:cxn ang="0">
                      <a:pos x="23" y="126"/>
                    </a:cxn>
                  </a:cxnLst>
                  <a:rect l="0" t="0" r="r" b="b"/>
                  <a:pathLst>
                    <a:path w="66" h="126">
                      <a:moveTo>
                        <a:pt x="23" y="126"/>
                      </a:moveTo>
                      <a:cubicBezTo>
                        <a:pt x="19" y="126"/>
                        <a:pt x="16" y="123"/>
                        <a:pt x="16" y="120"/>
                      </a:cubicBezTo>
                      <a:cubicBezTo>
                        <a:pt x="16" y="60"/>
                        <a:pt x="16" y="60"/>
                        <a:pt x="16" y="60"/>
                      </a:cubicBezTo>
                      <a:cubicBezTo>
                        <a:pt x="16" y="59"/>
                        <a:pt x="15" y="57"/>
                        <a:pt x="15" y="56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19"/>
                        <a:pt x="10" y="33"/>
                        <a:pt x="10" y="38"/>
                      </a:cubicBezTo>
                      <a:cubicBezTo>
                        <a:pt x="9" y="48"/>
                        <a:pt x="10" y="60"/>
                        <a:pt x="10" y="60"/>
                      </a:cubicBezTo>
                      <a:cubicBezTo>
                        <a:pt x="10" y="61"/>
                        <a:pt x="10" y="63"/>
                        <a:pt x="9" y="64"/>
                      </a:cubicBezTo>
                      <a:cubicBezTo>
                        <a:pt x="9" y="65"/>
                        <a:pt x="7" y="65"/>
                        <a:pt x="6" y="65"/>
                      </a:cubicBezTo>
                      <a:cubicBezTo>
                        <a:pt x="6" y="65"/>
                        <a:pt x="6" y="65"/>
                        <a:pt x="6" y="65"/>
                      </a:cubicBezTo>
                      <a:cubicBezTo>
                        <a:pt x="3" y="65"/>
                        <a:pt x="2" y="63"/>
                        <a:pt x="1" y="60"/>
                      </a:cubicBezTo>
                      <a:cubicBezTo>
                        <a:pt x="1" y="59"/>
                        <a:pt x="1" y="59"/>
                        <a:pt x="1" y="59"/>
                      </a:cubicBezTo>
                      <a:cubicBezTo>
                        <a:pt x="1" y="59"/>
                        <a:pt x="0" y="45"/>
                        <a:pt x="0" y="38"/>
                      </a:cubicBezTo>
                      <a:cubicBezTo>
                        <a:pt x="2" y="14"/>
                        <a:pt x="7" y="7"/>
                        <a:pt x="9" y="6"/>
                      </a:cubicBezTo>
                      <a:cubicBezTo>
                        <a:pt x="11" y="4"/>
                        <a:pt x="16" y="3"/>
                        <a:pt x="20" y="1"/>
                      </a:cubicBezTo>
                      <a:cubicBezTo>
                        <a:pt x="21" y="1"/>
                        <a:pt x="22" y="1"/>
                        <a:pt x="23" y="0"/>
                      </a:cubicBezTo>
                      <a:cubicBezTo>
                        <a:pt x="23" y="4"/>
                        <a:pt x="24" y="11"/>
                        <a:pt x="28" y="19"/>
                      </a:cubicBezTo>
                      <a:cubicBezTo>
                        <a:pt x="30" y="22"/>
                        <a:pt x="30" y="22"/>
                        <a:pt x="30" y="22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31" y="13"/>
                        <a:pt x="32" y="7"/>
                        <a:pt x="32" y="7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0" y="3"/>
                        <a:pt x="30" y="3"/>
                        <a:pt x="30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8"/>
                        <a:pt x="35" y="13"/>
                        <a:pt x="35" y="18"/>
                      </a:cubicBezTo>
                      <a:cubicBezTo>
                        <a:pt x="36" y="22"/>
                        <a:pt x="36" y="22"/>
                        <a:pt x="36" y="22"/>
                      </a:cubicBezTo>
                      <a:cubicBezTo>
                        <a:pt x="37" y="19"/>
                        <a:pt x="37" y="19"/>
                        <a:pt x="37" y="19"/>
                      </a:cubicBezTo>
                      <a:cubicBezTo>
                        <a:pt x="41" y="11"/>
                        <a:pt x="42" y="4"/>
                        <a:pt x="43" y="0"/>
                      </a:cubicBezTo>
                      <a:cubicBezTo>
                        <a:pt x="44" y="1"/>
                        <a:pt x="44" y="1"/>
                        <a:pt x="45" y="1"/>
                      </a:cubicBezTo>
                      <a:cubicBezTo>
                        <a:pt x="49" y="3"/>
                        <a:pt x="54" y="4"/>
                        <a:pt x="57" y="6"/>
                      </a:cubicBezTo>
                      <a:cubicBezTo>
                        <a:pt x="58" y="7"/>
                        <a:pt x="63" y="13"/>
                        <a:pt x="65" y="38"/>
                      </a:cubicBezTo>
                      <a:cubicBezTo>
                        <a:pt x="66" y="45"/>
                        <a:pt x="64" y="59"/>
                        <a:pt x="64" y="59"/>
                      </a:cubicBezTo>
                      <a:cubicBezTo>
                        <a:pt x="64" y="60"/>
                        <a:pt x="64" y="60"/>
                        <a:pt x="64" y="60"/>
                      </a:cubicBezTo>
                      <a:cubicBezTo>
                        <a:pt x="63" y="63"/>
                        <a:pt x="63" y="65"/>
                        <a:pt x="60" y="65"/>
                      </a:cubicBezTo>
                      <a:cubicBezTo>
                        <a:pt x="60" y="65"/>
                        <a:pt x="60" y="65"/>
                        <a:pt x="60" y="65"/>
                      </a:cubicBezTo>
                      <a:cubicBezTo>
                        <a:pt x="55" y="65"/>
                        <a:pt x="55" y="61"/>
                        <a:pt x="55" y="60"/>
                      </a:cubicBezTo>
                      <a:cubicBezTo>
                        <a:pt x="55" y="60"/>
                        <a:pt x="56" y="48"/>
                        <a:pt x="56" y="38"/>
                      </a:cubicBezTo>
                      <a:cubicBezTo>
                        <a:pt x="55" y="34"/>
                        <a:pt x="54" y="20"/>
                        <a:pt x="52" y="18"/>
                      </a:cubicBezTo>
                      <a:cubicBezTo>
                        <a:pt x="52" y="18"/>
                        <a:pt x="52" y="18"/>
                        <a:pt x="52" y="18"/>
                      </a:cubicBezTo>
                      <a:cubicBezTo>
                        <a:pt x="50" y="17"/>
                        <a:pt x="50" y="17"/>
                        <a:pt x="50" y="17"/>
                      </a:cubicBezTo>
                      <a:cubicBezTo>
                        <a:pt x="50" y="56"/>
                        <a:pt x="50" y="56"/>
                        <a:pt x="50" y="56"/>
                      </a:cubicBezTo>
                      <a:cubicBezTo>
                        <a:pt x="50" y="57"/>
                        <a:pt x="50" y="59"/>
                        <a:pt x="50" y="60"/>
                      </a:cubicBezTo>
                      <a:cubicBezTo>
                        <a:pt x="50" y="120"/>
                        <a:pt x="50" y="120"/>
                        <a:pt x="50" y="120"/>
                      </a:cubicBezTo>
                      <a:cubicBezTo>
                        <a:pt x="50" y="123"/>
                        <a:pt x="47" y="126"/>
                        <a:pt x="43" y="126"/>
                      </a:cubicBezTo>
                      <a:cubicBezTo>
                        <a:pt x="43" y="126"/>
                        <a:pt x="43" y="126"/>
                        <a:pt x="43" y="126"/>
                      </a:cubicBezTo>
                      <a:cubicBezTo>
                        <a:pt x="42" y="126"/>
                        <a:pt x="42" y="126"/>
                        <a:pt x="42" y="126"/>
                      </a:cubicBezTo>
                      <a:cubicBezTo>
                        <a:pt x="39" y="126"/>
                        <a:pt x="36" y="123"/>
                        <a:pt x="36" y="120"/>
                      </a:cubicBezTo>
                      <a:cubicBezTo>
                        <a:pt x="36" y="65"/>
                        <a:pt x="36" y="65"/>
                        <a:pt x="36" y="65"/>
                      </a:cubicBezTo>
                      <a:cubicBezTo>
                        <a:pt x="30" y="65"/>
                        <a:pt x="30" y="65"/>
                        <a:pt x="30" y="65"/>
                      </a:cubicBezTo>
                      <a:cubicBezTo>
                        <a:pt x="30" y="120"/>
                        <a:pt x="30" y="120"/>
                        <a:pt x="30" y="120"/>
                      </a:cubicBezTo>
                      <a:cubicBezTo>
                        <a:pt x="30" y="123"/>
                        <a:pt x="27" y="126"/>
                        <a:pt x="23" y="12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2" name="îŝľïďé"/>
                <p:cNvSpPr/>
                <p:nvPr/>
              </p:nvSpPr>
              <p:spPr bwMode="auto">
                <a:xfrm>
                  <a:off x="4281488" y="2278063"/>
                  <a:ext cx="46038" cy="50800"/>
                </a:xfrm>
                <a:custGeom>
                  <a:avLst/>
                  <a:gdLst/>
                  <a:ahLst/>
                  <a:cxnLst>
                    <a:cxn ang="0">
                      <a:pos x="16" y="34"/>
                    </a:cxn>
                    <a:cxn ang="0">
                      <a:pos x="4" y="22"/>
                    </a:cxn>
                    <a:cxn ang="0">
                      <a:pos x="4" y="22"/>
                    </a:cxn>
                    <a:cxn ang="0">
                      <a:pos x="3" y="21"/>
                    </a:cxn>
                    <a:cxn ang="0">
                      <a:pos x="1" y="17"/>
                    </a:cxn>
                    <a:cxn ang="0">
                      <a:pos x="2" y="15"/>
                    </a:cxn>
                    <a:cxn ang="0">
                      <a:pos x="3" y="15"/>
                    </a:cxn>
                    <a:cxn ang="0">
                      <a:pos x="3" y="14"/>
                    </a:cxn>
                    <a:cxn ang="0">
                      <a:pos x="16" y="0"/>
                    </a:cxn>
                    <a:cxn ang="0">
                      <a:pos x="29" y="14"/>
                    </a:cxn>
                    <a:cxn ang="0">
                      <a:pos x="29" y="15"/>
                    </a:cxn>
                    <a:cxn ang="0">
                      <a:pos x="30" y="15"/>
                    </a:cxn>
                    <a:cxn ang="0">
                      <a:pos x="31" y="17"/>
                    </a:cxn>
                    <a:cxn ang="0">
                      <a:pos x="29" y="21"/>
                    </a:cxn>
                    <a:cxn ang="0">
                      <a:pos x="28" y="22"/>
                    </a:cxn>
                    <a:cxn ang="0">
                      <a:pos x="28" y="22"/>
                    </a:cxn>
                    <a:cxn ang="0">
                      <a:pos x="16" y="34"/>
                    </a:cxn>
                  </a:cxnLst>
                  <a:rect l="0" t="0" r="r" b="b"/>
                  <a:pathLst>
                    <a:path w="31" h="34">
                      <a:moveTo>
                        <a:pt x="16" y="34"/>
                      </a:moveTo>
                      <a:cubicBezTo>
                        <a:pt x="8" y="34"/>
                        <a:pt x="5" y="25"/>
                        <a:pt x="4" y="22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1" y="21"/>
                        <a:pt x="0" y="18"/>
                        <a:pt x="1" y="17"/>
                      </a:cubicBezTo>
                      <a:cubicBezTo>
                        <a:pt x="1" y="16"/>
                        <a:pt x="1" y="15"/>
                        <a:pt x="2" y="15"/>
                      </a:cubicBezTo>
                      <a:cubicBezTo>
                        <a:pt x="3" y="15"/>
                        <a:pt x="3" y="15"/>
                        <a:pt x="3" y="15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6"/>
                        <a:pt x="9" y="0"/>
                        <a:pt x="16" y="0"/>
                      </a:cubicBezTo>
                      <a:cubicBezTo>
                        <a:pt x="23" y="0"/>
                        <a:pt x="28" y="6"/>
                        <a:pt x="29" y="14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1" y="16"/>
                        <a:pt x="31" y="17"/>
                      </a:cubicBezTo>
                      <a:cubicBezTo>
                        <a:pt x="31" y="18"/>
                        <a:pt x="30" y="21"/>
                        <a:pt x="29" y="21"/>
                      </a:cubicBezTo>
                      <a:cubicBezTo>
                        <a:pt x="28" y="22"/>
                        <a:pt x="28" y="22"/>
                        <a:pt x="28" y="22"/>
                      </a:cubicBezTo>
                      <a:cubicBezTo>
                        <a:pt x="28" y="22"/>
                        <a:pt x="28" y="22"/>
                        <a:pt x="28" y="22"/>
                      </a:cubicBezTo>
                      <a:cubicBezTo>
                        <a:pt x="27" y="25"/>
                        <a:pt x="24" y="34"/>
                        <a:pt x="16" y="3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3" name="ïṥliḑe"/>
                <p:cNvSpPr/>
                <p:nvPr/>
              </p:nvSpPr>
              <p:spPr bwMode="auto">
                <a:xfrm>
                  <a:off x="4338638" y="2452688"/>
                  <a:ext cx="23813" cy="11113"/>
                </a:xfrm>
                <a:custGeom>
                  <a:avLst/>
                  <a:gdLst/>
                  <a:ahLst/>
                  <a:cxnLst>
                    <a:cxn ang="0">
                      <a:pos x="8" y="5"/>
                    </a:cxn>
                    <a:cxn ang="0">
                      <a:pos x="7" y="4"/>
                    </a:cxn>
                    <a:cxn ang="0">
                      <a:pos x="0" y="3"/>
                    </a:cxn>
                    <a:cxn ang="0">
                      <a:pos x="0" y="1"/>
                    </a:cxn>
                    <a:cxn ang="0">
                      <a:pos x="9" y="2"/>
                    </a:cxn>
                    <a:cxn ang="0">
                      <a:pos x="10" y="2"/>
                    </a:cxn>
                    <a:cxn ang="0">
                      <a:pos x="10" y="0"/>
                    </a:cxn>
                    <a:cxn ang="0">
                      <a:pos x="16" y="4"/>
                    </a:cxn>
                    <a:cxn ang="0">
                      <a:pos x="8" y="7"/>
                    </a:cxn>
                    <a:cxn ang="0">
                      <a:pos x="8" y="5"/>
                    </a:cxn>
                  </a:cxnLst>
                  <a:rect l="0" t="0" r="r" b="b"/>
                  <a:pathLst>
                    <a:path w="16" h="7">
                      <a:moveTo>
                        <a:pt x="8" y="5"/>
                      </a:move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5" y="4"/>
                        <a:pt x="2" y="4"/>
                        <a:pt x="0" y="3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6" y="1"/>
                        <a:pt x="9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8" y="7"/>
                        <a:pt x="8" y="7"/>
                        <a:pt x="8" y="7"/>
                      </a:cubicBezTo>
                      <a:lnTo>
                        <a:pt x="8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4" name="îṩlidè"/>
                <p:cNvSpPr/>
                <p:nvPr/>
              </p:nvSpPr>
              <p:spPr bwMode="auto">
                <a:xfrm>
                  <a:off x="4216400" y="2525713"/>
                  <a:ext cx="142875" cy="28575"/>
                </a:xfrm>
                <a:custGeom>
                  <a:avLst/>
                  <a:gdLst/>
                  <a:ahLst/>
                  <a:cxnLst>
                    <a:cxn ang="0">
                      <a:pos x="59" y="19"/>
                    </a:cxn>
                    <a:cxn ang="0">
                      <a:pos x="22" y="16"/>
                    </a:cxn>
                    <a:cxn ang="0">
                      <a:pos x="14" y="14"/>
                    </a:cxn>
                    <a:cxn ang="0">
                      <a:pos x="14" y="14"/>
                    </a:cxn>
                    <a:cxn ang="0">
                      <a:pos x="9" y="18"/>
                    </a:cxn>
                    <a:cxn ang="0">
                      <a:pos x="0" y="3"/>
                    </a:cxn>
                    <a:cxn ang="0">
                      <a:pos x="27" y="0"/>
                    </a:cxn>
                    <a:cxn ang="0">
                      <a:pos x="23" y="5"/>
                    </a:cxn>
                    <a:cxn ang="0">
                      <a:pos x="24" y="5"/>
                    </a:cxn>
                    <a:cxn ang="0">
                      <a:pos x="28" y="6"/>
                    </a:cxn>
                    <a:cxn ang="0">
                      <a:pos x="59" y="9"/>
                    </a:cxn>
                    <a:cxn ang="0">
                      <a:pos x="91" y="6"/>
                    </a:cxn>
                    <a:cxn ang="0">
                      <a:pos x="88" y="14"/>
                    </a:cxn>
                    <a:cxn ang="0">
                      <a:pos x="95" y="16"/>
                    </a:cxn>
                    <a:cxn ang="0">
                      <a:pos x="91" y="16"/>
                    </a:cxn>
                    <a:cxn ang="0">
                      <a:pos x="59" y="19"/>
                    </a:cxn>
                  </a:cxnLst>
                  <a:rect l="0" t="0" r="r" b="b"/>
                  <a:pathLst>
                    <a:path w="95" h="19">
                      <a:moveTo>
                        <a:pt x="59" y="19"/>
                      </a:moveTo>
                      <a:cubicBezTo>
                        <a:pt x="46" y="19"/>
                        <a:pt x="34" y="18"/>
                        <a:pt x="22" y="16"/>
                      </a:cubicBezTo>
                      <a:cubicBezTo>
                        <a:pt x="20" y="15"/>
                        <a:pt x="17" y="15"/>
                        <a:pt x="14" y="14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6" y="5"/>
                        <a:pt x="27" y="6"/>
                        <a:pt x="28" y="6"/>
                      </a:cubicBezTo>
                      <a:cubicBezTo>
                        <a:pt x="38" y="8"/>
                        <a:pt x="48" y="9"/>
                        <a:pt x="59" y="9"/>
                      </a:cubicBezTo>
                      <a:cubicBezTo>
                        <a:pt x="70" y="9"/>
                        <a:pt x="80" y="8"/>
                        <a:pt x="91" y="6"/>
                      </a:cubicBezTo>
                      <a:cubicBezTo>
                        <a:pt x="88" y="14"/>
                        <a:pt x="88" y="14"/>
                        <a:pt x="88" y="14"/>
                      </a:cubicBezTo>
                      <a:cubicBezTo>
                        <a:pt x="95" y="16"/>
                        <a:pt x="95" y="16"/>
                        <a:pt x="95" y="16"/>
                      </a:cubicBezTo>
                      <a:cubicBezTo>
                        <a:pt x="94" y="16"/>
                        <a:pt x="92" y="16"/>
                        <a:pt x="91" y="16"/>
                      </a:cubicBezTo>
                      <a:cubicBezTo>
                        <a:pt x="81" y="18"/>
                        <a:pt x="70" y="19"/>
                        <a:pt x="59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5" name="ïśḻíďé"/>
                <p:cNvSpPr/>
                <p:nvPr/>
              </p:nvSpPr>
              <p:spPr bwMode="auto">
                <a:xfrm>
                  <a:off x="4175125" y="2474913"/>
                  <a:ext cx="38100" cy="61913"/>
                </a:xfrm>
                <a:custGeom>
                  <a:avLst/>
                  <a:gdLst/>
                  <a:ahLst/>
                  <a:cxnLst>
                    <a:cxn ang="0">
                      <a:pos x="20" y="41"/>
                    </a:cxn>
                    <a:cxn ang="0">
                      <a:pos x="7" y="33"/>
                    </a:cxn>
                    <a:cxn ang="0">
                      <a:pos x="2" y="27"/>
                    </a:cxn>
                    <a:cxn ang="0">
                      <a:pos x="0" y="19"/>
                    </a:cxn>
                    <a:cxn ang="0">
                      <a:pos x="2" y="10"/>
                    </a:cxn>
                    <a:cxn ang="0">
                      <a:pos x="10" y="3"/>
                    </a:cxn>
                    <a:cxn ang="0">
                      <a:pos x="13" y="0"/>
                    </a:cxn>
                    <a:cxn ang="0">
                      <a:pos x="16" y="7"/>
                    </a:cxn>
                    <a:cxn ang="0">
                      <a:pos x="15" y="8"/>
                    </a:cxn>
                    <a:cxn ang="0">
                      <a:pos x="12" y="12"/>
                    </a:cxn>
                    <a:cxn ang="0">
                      <a:pos x="12" y="15"/>
                    </a:cxn>
                    <a:cxn ang="0">
                      <a:pos x="13" y="19"/>
                    </a:cxn>
                    <a:cxn ang="0">
                      <a:pos x="17" y="24"/>
                    </a:cxn>
                    <a:cxn ang="0">
                      <a:pos x="25" y="30"/>
                    </a:cxn>
                    <a:cxn ang="0">
                      <a:pos x="17" y="31"/>
                    </a:cxn>
                    <a:cxn ang="0">
                      <a:pos x="20" y="41"/>
                    </a:cxn>
                  </a:cxnLst>
                  <a:rect l="0" t="0" r="r" b="b"/>
                  <a:pathLst>
                    <a:path w="25" h="41">
                      <a:moveTo>
                        <a:pt x="20" y="41"/>
                      </a:moveTo>
                      <a:cubicBezTo>
                        <a:pt x="15" y="39"/>
                        <a:pt x="10" y="36"/>
                        <a:pt x="7" y="33"/>
                      </a:cubicBezTo>
                      <a:cubicBezTo>
                        <a:pt x="5" y="31"/>
                        <a:pt x="3" y="29"/>
                        <a:pt x="2" y="27"/>
                      </a:cubicBezTo>
                      <a:cubicBezTo>
                        <a:pt x="0" y="25"/>
                        <a:pt x="0" y="22"/>
                        <a:pt x="0" y="19"/>
                      </a:cubicBezTo>
                      <a:cubicBezTo>
                        <a:pt x="0" y="16"/>
                        <a:pt x="1" y="13"/>
                        <a:pt x="2" y="10"/>
                      </a:cubicBezTo>
                      <a:cubicBezTo>
                        <a:pt x="4" y="7"/>
                        <a:pt x="7" y="5"/>
                        <a:pt x="10" y="3"/>
                      </a:cubicBezTo>
                      <a:cubicBezTo>
                        <a:pt x="11" y="2"/>
                        <a:pt x="12" y="1"/>
                        <a:pt x="13" y="0"/>
                      </a:cubicBezTo>
                      <a:cubicBezTo>
                        <a:pt x="13" y="3"/>
                        <a:pt x="14" y="5"/>
                        <a:pt x="16" y="7"/>
                      </a:cubicBezTo>
                      <a:cubicBezTo>
                        <a:pt x="16" y="7"/>
                        <a:pt x="15" y="8"/>
                        <a:pt x="15" y="8"/>
                      </a:cubicBezTo>
                      <a:cubicBezTo>
                        <a:pt x="14" y="9"/>
                        <a:pt x="13" y="10"/>
                        <a:pt x="12" y="12"/>
                      </a:cubicBezTo>
                      <a:cubicBezTo>
                        <a:pt x="12" y="13"/>
                        <a:pt x="12" y="14"/>
                        <a:pt x="12" y="15"/>
                      </a:cubicBezTo>
                      <a:cubicBezTo>
                        <a:pt x="12" y="17"/>
                        <a:pt x="12" y="18"/>
                        <a:pt x="13" y="19"/>
                      </a:cubicBezTo>
                      <a:cubicBezTo>
                        <a:pt x="14" y="21"/>
                        <a:pt x="15" y="23"/>
                        <a:pt x="17" y="24"/>
                      </a:cubicBezTo>
                      <a:cubicBezTo>
                        <a:pt x="19" y="26"/>
                        <a:pt x="22" y="28"/>
                        <a:pt x="25" y="30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lnTo>
                        <a:pt x="20" y="4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6" name="iṣlïḍé"/>
                <p:cNvSpPr/>
                <p:nvPr/>
              </p:nvSpPr>
              <p:spPr bwMode="auto">
                <a:xfrm>
                  <a:off x="4365625" y="2474913"/>
                  <a:ext cx="69850" cy="68263"/>
                </a:xfrm>
                <a:custGeom>
                  <a:avLst/>
                  <a:gdLst/>
                  <a:ahLst/>
                  <a:cxnLst>
                    <a:cxn ang="0">
                      <a:pos x="0" y="43"/>
                    </a:cxn>
                    <a:cxn ang="0">
                      <a:pos x="4" y="29"/>
                    </a:cxn>
                    <a:cxn ang="0">
                      <a:pos x="12" y="34"/>
                    </a:cxn>
                    <a:cxn ang="0">
                      <a:pos x="13" y="34"/>
                    </a:cxn>
                    <a:cxn ang="0">
                      <a:pos x="20" y="30"/>
                    </a:cxn>
                    <a:cxn ang="0">
                      <a:pos x="30" y="23"/>
                    </a:cxn>
                    <a:cxn ang="0">
                      <a:pos x="33" y="19"/>
                    </a:cxn>
                    <a:cxn ang="0">
                      <a:pos x="34" y="15"/>
                    </a:cxn>
                    <a:cxn ang="0">
                      <a:pos x="33" y="11"/>
                    </a:cxn>
                    <a:cxn ang="0">
                      <a:pos x="29" y="7"/>
                    </a:cxn>
                    <a:cxn ang="0">
                      <a:pos x="32" y="0"/>
                    </a:cxn>
                    <a:cxn ang="0">
                      <a:pos x="38" y="5"/>
                    </a:cxn>
                    <a:cxn ang="0">
                      <a:pos x="44" y="11"/>
                    </a:cxn>
                    <a:cxn ang="0">
                      <a:pos x="46" y="19"/>
                    </a:cxn>
                    <a:cxn ang="0">
                      <a:pos x="43" y="28"/>
                    </a:cxn>
                    <a:cxn ang="0">
                      <a:pos x="36" y="35"/>
                    </a:cxn>
                    <a:cxn ang="0">
                      <a:pos x="27" y="41"/>
                    </a:cxn>
                    <a:cxn ang="0">
                      <a:pos x="25" y="41"/>
                    </a:cxn>
                    <a:cxn ang="0">
                      <a:pos x="31" y="45"/>
                    </a:cxn>
                    <a:cxn ang="0">
                      <a:pos x="0" y="43"/>
                    </a:cxn>
                  </a:cxnLst>
                  <a:rect l="0" t="0" r="r" b="b"/>
                  <a:pathLst>
                    <a:path w="46" h="45">
                      <a:moveTo>
                        <a:pt x="0" y="43"/>
                      </a:move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3" y="34"/>
                        <a:pt x="13" y="34"/>
                        <a:pt x="13" y="34"/>
                      </a:cubicBezTo>
                      <a:cubicBezTo>
                        <a:pt x="16" y="32"/>
                        <a:pt x="18" y="31"/>
                        <a:pt x="20" y="30"/>
                      </a:cubicBezTo>
                      <a:cubicBezTo>
                        <a:pt x="25" y="28"/>
                        <a:pt x="28" y="25"/>
                        <a:pt x="30" y="23"/>
                      </a:cubicBezTo>
                      <a:cubicBezTo>
                        <a:pt x="31" y="21"/>
                        <a:pt x="32" y="20"/>
                        <a:pt x="33" y="19"/>
                      </a:cubicBezTo>
                      <a:cubicBezTo>
                        <a:pt x="33" y="18"/>
                        <a:pt x="34" y="16"/>
                        <a:pt x="34" y="15"/>
                      </a:cubicBezTo>
                      <a:cubicBezTo>
                        <a:pt x="34" y="14"/>
                        <a:pt x="33" y="13"/>
                        <a:pt x="33" y="11"/>
                      </a:cubicBezTo>
                      <a:cubicBezTo>
                        <a:pt x="32" y="10"/>
                        <a:pt x="31" y="8"/>
                        <a:pt x="29" y="7"/>
                      </a:cubicBezTo>
                      <a:cubicBezTo>
                        <a:pt x="31" y="5"/>
                        <a:pt x="32" y="3"/>
                        <a:pt x="32" y="0"/>
                      </a:cubicBezTo>
                      <a:cubicBezTo>
                        <a:pt x="35" y="2"/>
                        <a:pt x="37" y="3"/>
                        <a:pt x="38" y="5"/>
                      </a:cubicBezTo>
                      <a:cubicBezTo>
                        <a:pt x="41" y="7"/>
                        <a:pt x="42" y="9"/>
                        <a:pt x="44" y="11"/>
                      </a:cubicBezTo>
                      <a:cubicBezTo>
                        <a:pt x="45" y="13"/>
                        <a:pt x="46" y="16"/>
                        <a:pt x="46" y="19"/>
                      </a:cubicBezTo>
                      <a:cubicBezTo>
                        <a:pt x="46" y="22"/>
                        <a:pt x="45" y="25"/>
                        <a:pt x="43" y="28"/>
                      </a:cubicBezTo>
                      <a:cubicBezTo>
                        <a:pt x="41" y="31"/>
                        <a:pt x="39" y="33"/>
                        <a:pt x="36" y="35"/>
                      </a:cubicBezTo>
                      <a:cubicBezTo>
                        <a:pt x="33" y="37"/>
                        <a:pt x="30" y="39"/>
                        <a:pt x="27" y="41"/>
                      </a:cubicBezTo>
                      <a:cubicBezTo>
                        <a:pt x="25" y="41"/>
                        <a:pt x="25" y="41"/>
                        <a:pt x="25" y="41"/>
                      </a:cubicBezTo>
                      <a:cubicBezTo>
                        <a:pt x="31" y="45"/>
                        <a:pt x="31" y="45"/>
                        <a:pt x="31" y="45"/>
                      </a:cubicBezTo>
                      <a:lnTo>
                        <a:pt x="0" y="4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7" name="íṧľîḑe"/>
                <p:cNvSpPr/>
                <p:nvPr/>
              </p:nvSpPr>
              <p:spPr bwMode="auto">
                <a:xfrm>
                  <a:off x="4246563" y="2452688"/>
                  <a:ext cx="25400" cy="12700"/>
                </a:xfrm>
                <a:custGeom>
                  <a:avLst/>
                  <a:gdLst/>
                  <a:ahLst/>
                  <a:cxnLst>
                    <a:cxn ang="0">
                      <a:pos x="8" y="5"/>
                    </a:cxn>
                    <a:cxn ang="0">
                      <a:pos x="7" y="5"/>
                    </a:cxn>
                    <a:cxn ang="0">
                      <a:pos x="4" y="5"/>
                    </a:cxn>
                    <a:cxn ang="0">
                      <a:pos x="0" y="6"/>
                    </a:cxn>
                    <a:cxn ang="0">
                      <a:pos x="0" y="3"/>
                    </a:cxn>
                    <a:cxn ang="0">
                      <a:pos x="4" y="2"/>
                    </a:cxn>
                    <a:cxn ang="0">
                      <a:pos x="5" y="2"/>
                    </a:cxn>
                    <a:cxn ang="0">
                      <a:pos x="3" y="0"/>
                    </a:cxn>
                    <a:cxn ang="0">
                      <a:pos x="17" y="2"/>
                    </a:cxn>
                    <a:cxn ang="0">
                      <a:pos x="11" y="8"/>
                    </a:cxn>
                    <a:cxn ang="0">
                      <a:pos x="8" y="5"/>
                    </a:cxn>
                  </a:cxnLst>
                  <a:rect l="0" t="0" r="r" b="b"/>
                  <a:pathLst>
                    <a:path w="17" h="8">
                      <a:moveTo>
                        <a:pt x="8" y="5"/>
                      </a:move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6" y="5"/>
                        <a:pt x="5" y="5"/>
                        <a:pt x="4" y="5"/>
                      </a:cubicBezTo>
                      <a:cubicBezTo>
                        <a:pt x="2" y="6"/>
                        <a:pt x="1" y="6"/>
                        <a:pt x="0" y="6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2" y="2"/>
                        <a:pt x="4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1" y="8"/>
                        <a:pt x="11" y="8"/>
                        <a:pt x="11" y="8"/>
                      </a:cubicBezTo>
                      <a:lnTo>
                        <a:pt x="8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22" name="ïŝ1îḓé"/>
              <p:cNvSpPr/>
              <p:nvPr/>
            </p:nvSpPr>
            <p:spPr bwMode="auto">
              <a:xfrm rot="5400000">
                <a:off x="3854229" y="2780004"/>
                <a:ext cx="257430" cy="257430"/>
              </a:xfrm>
              <a:prstGeom prst="triangle">
                <a:avLst/>
              </a:prstGeom>
              <a:solidFill>
                <a:schemeClr val="tx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íşľîḍe"/>
              <p:cNvSpPr/>
              <p:nvPr/>
            </p:nvSpPr>
            <p:spPr bwMode="auto">
              <a:xfrm rot="5400000">
                <a:off x="6753559" y="2801455"/>
                <a:ext cx="214526" cy="214526"/>
              </a:xfrm>
              <a:prstGeom prst="triangle">
                <a:avLst/>
              </a:prstGeom>
              <a:solidFill>
                <a:schemeClr val="tx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iśľïḓè"/>
              <p:cNvSpPr/>
              <p:nvPr/>
            </p:nvSpPr>
            <p:spPr bwMode="auto">
              <a:xfrm rot="5400000">
                <a:off x="9293076" y="2833635"/>
                <a:ext cx="150168" cy="150168"/>
              </a:xfrm>
              <a:prstGeom prst="triangle">
                <a:avLst/>
              </a:prstGeom>
              <a:solidFill>
                <a:schemeClr val="tx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25" name="íṣlïďé"/>
              <p:cNvGrpSpPr/>
              <p:nvPr/>
            </p:nvGrpSpPr>
            <p:grpSpPr>
              <a:xfrm>
                <a:off x="1155849" y="4130649"/>
                <a:ext cx="2698115" cy="1760855"/>
                <a:chOff x="221553" y="4998859"/>
                <a:chExt cx="2698115" cy="1760855"/>
              </a:xfrm>
            </p:grpSpPr>
            <p:sp>
              <p:nvSpPr>
                <p:cNvPr id="35" name="íśḷïḑe"/>
                <p:cNvSpPr txBox="1"/>
                <p:nvPr/>
              </p:nvSpPr>
              <p:spPr bwMode="auto">
                <a:xfrm>
                  <a:off x="474165" y="4998859"/>
                  <a:ext cx="1776124" cy="51008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anchor="b" anchorCtr="1">
                  <a:normAutofit/>
                </a:bodyPr>
                <a:lstStyle/>
                <a:p>
                  <a:pPr latinLnBrk="0"/>
                  <a:r>
                    <a:rPr lang="zh-CN" altLang="en-US" sz="1600" b="1" dirty="0">
                      <a:effectLst/>
                    </a:rPr>
                    <a:t>大模型生成标准化指令</a:t>
                  </a:r>
                  <a:endParaRPr lang="zh-CN" altLang="en-US" sz="1600" b="1" dirty="0">
                    <a:effectLst/>
                  </a:endParaRPr>
                </a:p>
              </p:txBody>
            </p:sp>
            <p:sp>
              <p:nvSpPr>
                <p:cNvPr id="36" name="íS1îḓé"/>
                <p:cNvSpPr txBox="1"/>
                <p:nvPr/>
              </p:nvSpPr>
              <p:spPr bwMode="auto">
                <a:xfrm>
                  <a:off x="221553" y="5830709"/>
                  <a:ext cx="2698115" cy="929005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anchor="ctr" anchorCtr="1">
                  <a:no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1400" dirty="0"/>
                    <a:t>输入：</a:t>
                  </a:r>
                  <a:endParaRPr lang="zh-CN" altLang="en-US" sz="1400" dirty="0"/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1400" dirty="0"/>
                    <a:t>“</a:t>
                  </a:r>
                  <a:r>
                    <a:rPr lang="zh-CN" altLang="en-US" sz="1400" dirty="0"/>
                    <a:t>麻烦帮我把客厅的照明设备打开</a:t>
                  </a:r>
                  <a:r>
                    <a:rPr lang="en-US" altLang="zh-CN" sz="1400" dirty="0"/>
                    <a:t>”</a:t>
                  </a:r>
                  <a:endParaRPr lang="en-US" altLang="zh-CN" sz="1400" dirty="0"/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1400" dirty="0"/>
                    <a:t>"Turn on the light"</a:t>
                  </a:r>
                  <a:endParaRPr lang="en-US" altLang="zh-CN" sz="1400" dirty="0"/>
                </a:p>
                <a:p>
                  <a:pPr algn="ctr">
                    <a:lnSpc>
                      <a:spcPct val="120000"/>
                    </a:lnSpc>
                  </a:pPr>
                  <a:endParaRPr lang="en-US" altLang="zh-CN" sz="1400" dirty="0"/>
                </a:p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1400" dirty="0"/>
                    <a:t>输出：标准指令</a:t>
                  </a:r>
                  <a:r>
                    <a:rPr lang="en-US" altLang="zh-CN" sz="1400" dirty="0"/>
                    <a:t>“</a:t>
                  </a:r>
                  <a:r>
                    <a:rPr lang="zh-CN" altLang="en-US" sz="1400" dirty="0"/>
                    <a:t>开灯</a:t>
                  </a:r>
                  <a:r>
                    <a:rPr lang="en-US" altLang="zh-CN" sz="1400" dirty="0"/>
                    <a:t>”</a:t>
                  </a:r>
                  <a:endParaRPr lang="en-US" altLang="zh-CN" sz="1400" dirty="0"/>
                </a:p>
              </p:txBody>
            </p:sp>
          </p:grpSp>
          <p:grpSp>
            <p:nvGrpSpPr>
              <p:cNvPr id="26" name="ïṩ1ïḓê"/>
              <p:cNvGrpSpPr/>
              <p:nvPr/>
            </p:nvGrpSpPr>
            <p:grpSpPr>
              <a:xfrm>
                <a:off x="4318787" y="3902893"/>
                <a:ext cx="2281348" cy="1208296"/>
                <a:chOff x="221553" y="4998859"/>
                <a:chExt cx="2281348" cy="1208296"/>
              </a:xfrm>
            </p:grpSpPr>
            <p:sp>
              <p:nvSpPr>
                <p:cNvPr id="33" name="îşḻiḋè"/>
                <p:cNvSpPr txBox="1"/>
                <p:nvPr/>
              </p:nvSpPr>
              <p:spPr bwMode="auto">
                <a:xfrm>
                  <a:off x="474165" y="4998859"/>
                  <a:ext cx="1776124" cy="510084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anchor="b" anchorCtr="1">
                  <a:normAutofit/>
                </a:bodyPr>
                <a:lstStyle/>
                <a:p>
                  <a:pPr latinLnBrk="0"/>
                  <a:r>
                    <a:rPr lang="en-US" altLang="zh-CN" sz="1600" b="1" dirty="0">
                      <a:effectLst/>
                    </a:rPr>
                    <a:t>WASM</a:t>
                  </a:r>
                  <a:r>
                    <a:rPr lang="zh-CN" altLang="en-US" sz="1600" b="1" dirty="0">
                      <a:effectLst/>
                    </a:rPr>
                    <a:t>解析标准化指令</a:t>
                  </a:r>
                  <a:endParaRPr lang="zh-CN" altLang="en-US" sz="1600" b="1" dirty="0">
                    <a:effectLst/>
                  </a:endParaRPr>
                </a:p>
              </p:txBody>
            </p:sp>
            <p:sp>
              <p:nvSpPr>
                <p:cNvPr id="34" name="ísļíďê"/>
                <p:cNvSpPr txBox="1"/>
                <p:nvPr/>
              </p:nvSpPr>
              <p:spPr bwMode="auto">
                <a:xfrm>
                  <a:off x="221553" y="5508943"/>
                  <a:ext cx="2281348" cy="698212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anchor="ctr" anchorCtr="1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1400" dirty="0"/>
                    <a:t>WASM</a:t>
                  </a:r>
                  <a:r>
                    <a:rPr lang="zh-CN" altLang="en-US" sz="1400" dirty="0"/>
                    <a:t>处理</a:t>
                  </a:r>
                  <a:endParaRPr lang="zh-CN" altLang="en-US" sz="1400" dirty="0"/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1400" dirty="0"/>
                    <a:t>“</a:t>
                  </a:r>
                  <a:r>
                    <a:rPr lang="zh-CN" altLang="en-US" sz="1400" dirty="0"/>
                    <a:t>开灯</a:t>
                  </a:r>
                  <a:r>
                    <a:rPr lang="en-US" altLang="zh-CN" sz="1400" dirty="0"/>
                    <a:t>” -&gt; “gpio 17 high”</a:t>
                  </a:r>
                  <a:endParaRPr lang="en-US" altLang="zh-CN" sz="1400" dirty="0"/>
                </a:p>
              </p:txBody>
            </p:sp>
          </p:grpSp>
          <p:sp>
            <p:nvSpPr>
              <p:cNvPr id="31" name="iṥliḓe"/>
              <p:cNvSpPr txBox="1"/>
              <p:nvPr/>
            </p:nvSpPr>
            <p:spPr bwMode="auto">
              <a:xfrm>
                <a:off x="7278888" y="3745985"/>
                <a:ext cx="1776124" cy="51008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1">
                <a:normAutofit/>
              </a:bodyPr>
              <a:lstStyle/>
              <a:p>
                <a:pPr latinLnBrk="0"/>
                <a:r>
                  <a:rPr lang="en-US" altLang="zh-CN" sz="1600" b="1" dirty="0">
                    <a:effectLst/>
                  </a:rPr>
                  <a:t>Text here</a:t>
                </a:r>
                <a:endParaRPr lang="zh-CN" altLang="en-US" sz="1600" b="1" dirty="0">
                  <a:effectLst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3981000" y="3442288"/>
              <a:ext cx="1905" cy="28702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图片 68" descr="中科大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240" y="2061845"/>
            <a:ext cx="5490210" cy="28359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</a:t>
            </a:r>
            <a:r>
              <a:rPr lang="en-US" altLang="zh-CN" dirty="0"/>
              <a:t>API</a:t>
            </a:r>
            <a:r>
              <a:rPr lang="zh-CN" altLang="en-US" dirty="0"/>
              <a:t>部署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5" name="680d3f6f-d5f1-4382-b936-45a6fb4fd8a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20" y="1140460"/>
            <a:ext cx="12056110" cy="5656170"/>
            <a:chOff x="-33020" y="1130300"/>
            <a:chExt cx="12056110" cy="5656170"/>
          </a:xfrm>
        </p:grpSpPr>
        <p:sp>
          <p:nvSpPr>
            <p:cNvPr id="6" name="íṣľîḍe"/>
            <p:cNvSpPr/>
            <p:nvPr/>
          </p:nvSpPr>
          <p:spPr>
            <a:xfrm>
              <a:off x="5448301" y="1130300"/>
              <a:ext cx="1293018" cy="281530"/>
            </a:xfrm>
            <a:prstGeom prst="trapezoid">
              <a:avLst>
                <a:gd name="adj" fmla="val 4699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75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" name="íṩľïḋe"/>
            <p:cNvSpPr/>
            <p:nvPr/>
          </p:nvSpPr>
          <p:spPr>
            <a:xfrm>
              <a:off x="9226153" y="1800450"/>
              <a:ext cx="1293018" cy="281530"/>
            </a:xfrm>
            <a:prstGeom prst="trapezoid">
              <a:avLst>
                <a:gd name="adj" fmla="val 4699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75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" name="íṩ1ïdè"/>
            <p:cNvSpPr/>
            <p:nvPr/>
          </p:nvSpPr>
          <p:spPr>
            <a:xfrm>
              <a:off x="1672829" y="1800450"/>
              <a:ext cx="1293018" cy="281530"/>
            </a:xfrm>
            <a:prstGeom prst="trapezoid">
              <a:avLst>
                <a:gd name="adj" fmla="val 4699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75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9" name="ïşlídê"/>
            <p:cNvSpPr/>
            <p:nvPr/>
          </p:nvSpPr>
          <p:spPr>
            <a:xfrm>
              <a:off x="8122920" y="1595345"/>
              <a:ext cx="3900170" cy="51911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STEP 03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请求处理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îṡḻîde"/>
            <p:cNvSpPr/>
            <p:nvPr/>
          </p:nvSpPr>
          <p:spPr>
            <a:xfrm>
              <a:off x="-33020" y="1595345"/>
              <a:ext cx="3884295" cy="41306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STEP 01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配置阶段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íṥḻïďê"/>
            <p:cNvSpPr/>
            <p:nvPr/>
          </p:nvSpPr>
          <p:spPr>
            <a:xfrm>
              <a:off x="3853180" y="1595345"/>
              <a:ext cx="4276090" cy="4918710"/>
            </a:xfrm>
            <a:prstGeom prst="rect">
              <a:avLst/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STEP 02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测试连接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îslíḓé"/>
            <p:cNvSpPr/>
            <p:nvPr/>
          </p:nvSpPr>
          <p:spPr>
            <a:xfrm>
              <a:off x="5581650" y="1130300"/>
              <a:ext cx="1028700" cy="1028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iŝḷiḓê"/>
            <p:cNvSpPr/>
            <p:nvPr/>
          </p:nvSpPr>
          <p:spPr bwMode="auto">
            <a:xfrm>
              <a:off x="5883515" y="1428969"/>
              <a:ext cx="424971" cy="431365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ïṣ1ïḍê"/>
            <p:cNvSpPr/>
            <p:nvPr/>
          </p:nvSpPr>
          <p:spPr>
            <a:xfrm>
              <a:off x="9385617" y="1192120"/>
              <a:ext cx="1028700" cy="1028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íšļîďe"/>
            <p:cNvSpPr/>
            <p:nvPr/>
          </p:nvSpPr>
          <p:spPr bwMode="auto">
            <a:xfrm>
              <a:off x="9687481" y="1425516"/>
              <a:ext cx="424971" cy="431365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išľiḍê"/>
            <p:cNvSpPr/>
            <p:nvPr/>
          </p:nvSpPr>
          <p:spPr>
            <a:xfrm>
              <a:off x="1525588" y="1138145"/>
              <a:ext cx="1028700" cy="1028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iṥļídê"/>
            <p:cNvSpPr/>
            <p:nvPr/>
          </p:nvSpPr>
          <p:spPr bwMode="auto">
            <a:xfrm>
              <a:off x="1828087" y="1425516"/>
              <a:ext cx="424971" cy="431365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ïṩļïḓé"/>
            <p:cNvSpPr/>
            <p:nvPr/>
          </p:nvSpPr>
          <p:spPr bwMode="auto">
            <a:xfrm>
              <a:off x="201930" y="3803650"/>
              <a:ext cx="3175635" cy="1732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 fontScale="575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lvl="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900" b="1" dirty="0">
                  <a:solidFill>
                    <a:srgbClr val="000000"/>
                  </a:solidFill>
                  <a:sym typeface="+mn-ea"/>
                </a:rPr>
                <a:t>API</a:t>
              </a:r>
              <a:r>
                <a:rPr lang="zh-CN" altLang="en-US" sz="1900" b="1" dirty="0">
                  <a:solidFill>
                    <a:srgbClr val="000000"/>
                  </a:solidFill>
                  <a:sym typeface="+mn-ea"/>
                </a:rPr>
                <a:t>服务商选择：</a:t>
              </a:r>
              <a:r>
                <a:rPr lang="zh-CN" altLang="en-US" sz="1900" dirty="0">
                  <a:solidFill>
                    <a:srgbClr val="000000"/>
                  </a:solidFill>
                  <a:sym typeface="+mn-ea"/>
                </a:rPr>
                <a:t>系统支持多种大模型服务商， OpenAI、Anthropic、智谱 AI、通义千问、Moonshot 等，也可自定义 API</a:t>
              </a:r>
              <a:endParaRPr lang="zh-CN" altLang="en-US" sz="1900" b="1" dirty="0">
                <a:solidFill>
                  <a:srgbClr val="000000"/>
                </a:solidFill>
                <a:sym typeface="+mn-ea"/>
              </a:endParaRPr>
            </a:p>
            <a:p>
              <a:pPr marL="285750" lvl="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900" b="1" dirty="0">
                  <a:solidFill>
                    <a:srgbClr val="000000"/>
                  </a:solidFill>
                  <a:sym typeface="+mn-ea"/>
                </a:rPr>
                <a:t>API密钥与模型配置：</a:t>
              </a:r>
              <a:r>
                <a:rPr lang="en-US" altLang="zh-CN" sz="1900" dirty="0">
                  <a:solidFill>
                    <a:srgbClr val="000000"/>
                  </a:solidFill>
                  <a:sym typeface="+mn-ea"/>
                </a:rPr>
                <a:t>用户需要填入相应的 API 密钥和选择合适的模型</a:t>
              </a:r>
              <a:endParaRPr lang="en-US" altLang="zh-CN" sz="1900" dirty="0">
                <a:solidFill>
                  <a:srgbClr val="000000"/>
                </a:solidFill>
                <a:sym typeface="+mn-ea"/>
              </a:endParaRPr>
            </a:p>
            <a:p>
              <a:pPr marL="285750" lvl="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900" b="1" dirty="0">
                  <a:solidFill>
                    <a:srgbClr val="000000"/>
                  </a:solidFill>
                  <a:sym typeface="+mn-ea"/>
                </a:rPr>
                <a:t>默认模型设置：</a:t>
              </a:r>
              <a:r>
                <a:rPr lang="en-US" altLang="zh-CN" sz="1900" dirty="0">
                  <a:solidFill>
                    <a:srgbClr val="000000"/>
                  </a:solidFill>
                  <a:sym typeface="+mn-ea"/>
                </a:rPr>
                <a:t>根据选择的服务商设置默认模型</a:t>
              </a:r>
              <a:endParaRPr lang="zh-CN" altLang="en-US" sz="1900" dirty="0">
                <a:solidFill>
                  <a:srgbClr val="000000"/>
                </a:solidFill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D374A"/>
                </a:buClr>
                <a:buSzPct val="150000"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D374A"/>
                </a:buClr>
                <a:buSzPct val="150000"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……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1" name="图片 20" descr="中科大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  <p:sp>
        <p:nvSpPr>
          <p:cNvPr id="25" name="ïṩļïḓé"/>
          <p:cNvSpPr/>
          <p:nvPr/>
        </p:nvSpPr>
        <p:spPr bwMode="auto">
          <a:xfrm>
            <a:off x="3801745" y="6083300"/>
            <a:ext cx="4586605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 fontScale="55000"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sym typeface="+mn-ea"/>
              </a:rPr>
              <a:t>测试功能实现：</a:t>
            </a:r>
            <a:r>
              <a:rPr lang="zh-CN" altLang="en-US" dirty="0">
                <a:solidFill>
                  <a:srgbClr val="000000"/>
                </a:solidFill>
                <a:sym typeface="+mn-ea"/>
              </a:rPr>
              <a:t>系统提供了测试 API 连接的功能，确保配置正确</a:t>
            </a:r>
            <a:r>
              <a:rPr kumimoji="0" lang="en-US" altLang="zh-CN" sz="11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endParaRPr kumimoji="0" lang="en-US" altLang="zh-CN" sz="11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D374A"/>
              </a:buClr>
              <a:buSzPct val="150000"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……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11991" b="-140"/>
          <a:stretch>
            <a:fillRect/>
          </a:stretch>
        </p:blipFill>
        <p:spPr>
          <a:xfrm>
            <a:off x="10795" y="2161540"/>
            <a:ext cx="3825875" cy="161861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090" y="2206625"/>
            <a:ext cx="3849370" cy="393255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410" y="2176780"/>
            <a:ext cx="42672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大模型生成标准化指令</a:t>
            </a:r>
            <a:endParaRPr lang="zh-CN" altLang="en-US" dirty="0"/>
          </a:p>
        </p:txBody>
      </p:sp>
      <p:grpSp>
        <p:nvGrpSpPr>
          <p:cNvPr id="5" name="09ab0c18-7199-418e-a390-0d9ccb1c677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829300" y="2094091"/>
            <a:ext cx="5855112" cy="4060190"/>
            <a:chOff x="673100" y="2071231"/>
            <a:chExt cx="5855112" cy="4060190"/>
          </a:xfrm>
        </p:grpSpPr>
        <p:grpSp>
          <p:nvGrpSpPr>
            <p:cNvPr id="7" name="ïśḻîḓè"/>
            <p:cNvGrpSpPr/>
            <p:nvPr/>
          </p:nvGrpSpPr>
          <p:grpSpPr>
            <a:xfrm>
              <a:off x="673100" y="2649653"/>
              <a:ext cx="1916430" cy="2451735"/>
              <a:chOff x="673100" y="1962823"/>
              <a:chExt cx="1916430" cy="2451735"/>
            </a:xfrm>
          </p:grpSpPr>
          <p:grpSp>
            <p:nvGrpSpPr>
              <p:cNvPr id="29" name="îṡḻïďé"/>
              <p:cNvGrpSpPr/>
              <p:nvPr/>
            </p:nvGrpSpPr>
            <p:grpSpPr>
              <a:xfrm>
                <a:off x="1170996" y="1962823"/>
                <a:ext cx="909757" cy="909757"/>
                <a:chOff x="1374625" y="1962823"/>
                <a:chExt cx="909757" cy="909757"/>
              </a:xfrm>
            </p:grpSpPr>
            <p:sp>
              <p:nvSpPr>
                <p:cNvPr id="32" name="íṩḷíḑé"/>
                <p:cNvSpPr/>
                <p:nvPr/>
              </p:nvSpPr>
              <p:spPr>
                <a:xfrm>
                  <a:off x="1374625" y="1962823"/>
                  <a:ext cx="909757" cy="909757"/>
                </a:xfrm>
                <a:prstGeom prst="ellipse">
                  <a:avLst/>
                </a:prstGeom>
                <a:solidFill>
                  <a:schemeClr val="bg1"/>
                </a:solidFill>
                <a:ln w="92075">
                  <a:solidFill>
                    <a:schemeClr val="tx2">
                      <a:lumMod val="20000"/>
                      <a:lumOff val="80000"/>
                    </a:schemeClr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200">
                    <a:solidFill>
                      <a:schemeClr val="bg1"/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33" name="iṧļíḍe"/>
                <p:cNvSpPr/>
                <p:nvPr/>
              </p:nvSpPr>
              <p:spPr bwMode="auto">
                <a:xfrm>
                  <a:off x="1594443" y="2186963"/>
                  <a:ext cx="470120" cy="461477"/>
                </a:xfrm>
                <a:custGeom>
                  <a:avLst/>
                  <a:gdLst>
                    <a:gd name="connsiteX0" fmla="*/ 170608 w 607804"/>
                    <a:gd name="connsiteY0" fmla="*/ 262009 h 596630"/>
                    <a:gd name="connsiteX1" fmla="*/ 260792 w 607804"/>
                    <a:gd name="connsiteY1" fmla="*/ 427304 h 596630"/>
                    <a:gd name="connsiteX2" fmla="*/ 303865 w 607804"/>
                    <a:gd name="connsiteY2" fmla="*/ 451493 h 596630"/>
                    <a:gd name="connsiteX3" fmla="*/ 346938 w 607804"/>
                    <a:gd name="connsiteY3" fmla="*/ 427304 h 596630"/>
                    <a:gd name="connsiteX4" fmla="*/ 408855 w 607804"/>
                    <a:gd name="connsiteY4" fmla="*/ 319795 h 596630"/>
                    <a:gd name="connsiteX5" fmla="*/ 519229 w 607804"/>
                    <a:gd name="connsiteY5" fmla="*/ 298293 h 596630"/>
                    <a:gd name="connsiteX6" fmla="*/ 552880 w 607804"/>
                    <a:gd name="connsiteY6" fmla="*/ 319795 h 596630"/>
                    <a:gd name="connsiteX7" fmla="*/ 606721 w 607804"/>
                    <a:gd name="connsiteY7" fmla="*/ 538844 h 596630"/>
                    <a:gd name="connsiteX8" fmla="*/ 602683 w 607804"/>
                    <a:gd name="connsiteY8" fmla="*/ 563034 h 596630"/>
                    <a:gd name="connsiteX9" fmla="*/ 582493 w 607804"/>
                    <a:gd name="connsiteY9" fmla="*/ 575128 h 596630"/>
                    <a:gd name="connsiteX10" fmla="*/ 414239 w 607804"/>
                    <a:gd name="connsiteY10" fmla="*/ 596630 h 596630"/>
                    <a:gd name="connsiteX11" fmla="*/ 400779 w 607804"/>
                    <a:gd name="connsiteY11" fmla="*/ 595286 h 596630"/>
                    <a:gd name="connsiteX12" fmla="*/ 205605 w 607804"/>
                    <a:gd name="connsiteY12" fmla="*/ 532125 h 596630"/>
                    <a:gd name="connsiteX13" fmla="*/ 189453 w 607804"/>
                    <a:gd name="connsiteY13" fmla="*/ 532125 h 596630"/>
                    <a:gd name="connsiteX14" fmla="*/ 37352 w 607804"/>
                    <a:gd name="connsiteY14" fmla="*/ 572441 h 596630"/>
                    <a:gd name="connsiteX15" fmla="*/ 9085 w 607804"/>
                    <a:gd name="connsiteY15" fmla="*/ 565721 h 596630"/>
                    <a:gd name="connsiteX16" fmla="*/ 1009 w 607804"/>
                    <a:gd name="connsiteY16" fmla="*/ 537500 h 596630"/>
                    <a:gd name="connsiteX17" fmla="*/ 54850 w 607804"/>
                    <a:gd name="connsiteY17" fmla="*/ 321139 h 596630"/>
                    <a:gd name="connsiteX18" fmla="*/ 72348 w 607804"/>
                    <a:gd name="connsiteY18" fmla="*/ 300981 h 596630"/>
                    <a:gd name="connsiteX19" fmla="*/ 302554 w 607804"/>
                    <a:gd name="connsiteY19" fmla="*/ 68530 h 596630"/>
                    <a:gd name="connsiteX20" fmla="*/ 237945 w 607804"/>
                    <a:gd name="connsiteY20" fmla="*/ 133029 h 596630"/>
                    <a:gd name="connsiteX21" fmla="*/ 302554 w 607804"/>
                    <a:gd name="connsiteY21" fmla="*/ 197528 h 596630"/>
                    <a:gd name="connsiteX22" fmla="*/ 367164 w 607804"/>
                    <a:gd name="connsiteY22" fmla="*/ 133029 h 596630"/>
                    <a:gd name="connsiteX23" fmla="*/ 302554 w 607804"/>
                    <a:gd name="connsiteY23" fmla="*/ 68530 h 596630"/>
                    <a:gd name="connsiteX24" fmla="*/ 303901 w 607804"/>
                    <a:gd name="connsiteY24" fmla="*/ 0 h 596630"/>
                    <a:gd name="connsiteX25" fmla="*/ 438504 w 607804"/>
                    <a:gd name="connsiteY25" fmla="*/ 134373 h 596630"/>
                    <a:gd name="connsiteX26" fmla="*/ 313323 w 607804"/>
                    <a:gd name="connsiteY26" fmla="*/ 407150 h 596630"/>
                    <a:gd name="connsiteX27" fmla="*/ 303901 w 607804"/>
                    <a:gd name="connsiteY27" fmla="*/ 412525 h 596630"/>
                    <a:gd name="connsiteX28" fmla="*/ 294478 w 607804"/>
                    <a:gd name="connsiteY28" fmla="*/ 407150 h 596630"/>
                    <a:gd name="connsiteX29" fmla="*/ 169297 w 607804"/>
                    <a:gd name="connsiteY29" fmla="*/ 134373 h 596630"/>
                    <a:gd name="connsiteX30" fmla="*/ 303901 w 607804"/>
                    <a:gd name="connsiteY30" fmla="*/ 0 h 596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607804" h="596630">
                      <a:moveTo>
                        <a:pt x="170608" y="262009"/>
                      </a:moveTo>
                      <a:cubicBezTo>
                        <a:pt x="196183" y="317107"/>
                        <a:pt x="229834" y="376237"/>
                        <a:pt x="260792" y="427304"/>
                      </a:cubicBezTo>
                      <a:cubicBezTo>
                        <a:pt x="270214" y="442086"/>
                        <a:pt x="286367" y="451493"/>
                        <a:pt x="303865" y="451493"/>
                      </a:cubicBezTo>
                      <a:cubicBezTo>
                        <a:pt x="321363" y="451493"/>
                        <a:pt x="337516" y="442086"/>
                        <a:pt x="346938" y="427304"/>
                      </a:cubicBezTo>
                      <a:cubicBezTo>
                        <a:pt x="367128" y="393707"/>
                        <a:pt x="388665" y="357423"/>
                        <a:pt x="408855" y="319795"/>
                      </a:cubicBezTo>
                      <a:cubicBezTo>
                        <a:pt x="411547" y="319795"/>
                        <a:pt x="519229" y="298293"/>
                        <a:pt x="519229" y="298293"/>
                      </a:cubicBezTo>
                      <a:cubicBezTo>
                        <a:pt x="534036" y="295605"/>
                        <a:pt x="548842" y="305013"/>
                        <a:pt x="552880" y="319795"/>
                      </a:cubicBezTo>
                      <a:lnTo>
                        <a:pt x="606721" y="538844"/>
                      </a:lnTo>
                      <a:cubicBezTo>
                        <a:pt x="609413" y="546907"/>
                        <a:pt x="606721" y="556314"/>
                        <a:pt x="602683" y="563034"/>
                      </a:cubicBezTo>
                      <a:cubicBezTo>
                        <a:pt x="598645" y="569753"/>
                        <a:pt x="590569" y="573784"/>
                        <a:pt x="582493" y="575128"/>
                      </a:cubicBezTo>
                      <a:lnTo>
                        <a:pt x="414239" y="596630"/>
                      </a:lnTo>
                      <a:cubicBezTo>
                        <a:pt x="408855" y="596630"/>
                        <a:pt x="404817" y="596630"/>
                        <a:pt x="400779" y="595286"/>
                      </a:cubicBezTo>
                      <a:lnTo>
                        <a:pt x="205605" y="532125"/>
                      </a:lnTo>
                      <a:cubicBezTo>
                        <a:pt x="200221" y="530781"/>
                        <a:pt x="194837" y="530781"/>
                        <a:pt x="189453" y="532125"/>
                      </a:cubicBezTo>
                      <a:lnTo>
                        <a:pt x="37352" y="572441"/>
                      </a:lnTo>
                      <a:cubicBezTo>
                        <a:pt x="26584" y="575128"/>
                        <a:pt x="15815" y="572441"/>
                        <a:pt x="9085" y="565721"/>
                      </a:cubicBezTo>
                      <a:cubicBezTo>
                        <a:pt x="1009" y="557658"/>
                        <a:pt x="-1683" y="546907"/>
                        <a:pt x="1009" y="537500"/>
                      </a:cubicBezTo>
                      <a:lnTo>
                        <a:pt x="54850" y="321139"/>
                      </a:lnTo>
                      <a:cubicBezTo>
                        <a:pt x="57542" y="311732"/>
                        <a:pt x="64272" y="305013"/>
                        <a:pt x="72348" y="300981"/>
                      </a:cubicBezTo>
                      <a:close/>
                      <a:moveTo>
                        <a:pt x="302554" y="68530"/>
                      </a:moveTo>
                      <a:cubicBezTo>
                        <a:pt x="266212" y="68530"/>
                        <a:pt x="237945" y="98092"/>
                        <a:pt x="237945" y="133029"/>
                      </a:cubicBezTo>
                      <a:cubicBezTo>
                        <a:pt x="237945" y="169310"/>
                        <a:pt x="266212" y="197528"/>
                        <a:pt x="302554" y="197528"/>
                      </a:cubicBezTo>
                      <a:cubicBezTo>
                        <a:pt x="338897" y="197528"/>
                        <a:pt x="367164" y="167966"/>
                        <a:pt x="367164" y="133029"/>
                      </a:cubicBezTo>
                      <a:cubicBezTo>
                        <a:pt x="367164" y="96749"/>
                        <a:pt x="337551" y="68530"/>
                        <a:pt x="302554" y="68530"/>
                      </a:cubicBezTo>
                      <a:close/>
                      <a:moveTo>
                        <a:pt x="303901" y="0"/>
                      </a:moveTo>
                      <a:cubicBezTo>
                        <a:pt x="377932" y="0"/>
                        <a:pt x="438504" y="60468"/>
                        <a:pt x="438504" y="134373"/>
                      </a:cubicBezTo>
                      <a:cubicBezTo>
                        <a:pt x="438504" y="196185"/>
                        <a:pt x="344282" y="357432"/>
                        <a:pt x="313323" y="407150"/>
                      </a:cubicBezTo>
                      <a:cubicBezTo>
                        <a:pt x="310631" y="409838"/>
                        <a:pt x="307939" y="412525"/>
                        <a:pt x="303901" y="412525"/>
                      </a:cubicBezTo>
                      <a:cubicBezTo>
                        <a:pt x="301208" y="412525"/>
                        <a:pt x="297170" y="409838"/>
                        <a:pt x="294478" y="407150"/>
                      </a:cubicBezTo>
                      <a:cubicBezTo>
                        <a:pt x="263519" y="357432"/>
                        <a:pt x="169297" y="196185"/>
                        <a:pt x="169297" y="134373"/>
                      </a:cubicBezTo>
                      <a:cubicBezTo>
                        <a:pt x="169297" y="60468"/>
                        <a:pt x="229869" y="0"/>
                        <a:pt x="3039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sp>
            <p:nvSpPr>
              <p:cNvPr id="30" name="îsľîḓè"/>
              <p:cNvSpPr txBox="1"/>
              <p:nvPr/>
            </p:nvSpPr>
            <p:spPr bwMode="auto">
              <a:xfrm>
                <a:off x="673100" y="2875817"/>
                <a:ext cx="190554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接受语音指令</a:t>
                </a:r>
                <a:endParaRPr lang="zh-CN" altLang="en-US" sz="2000" b="1" dirty="0"/>
              </a:p>
            </p:txBody>
          </p:sp>
          <p:sp>
            <p:nvSpPr>
              <p:cNvPr id="31" name="íṣ1îḑe"/>
              <p:cNvSpPr/>
              <p:nvPr/>
            </p:nvSpPr>
            <p:spPr bwMode="auto">
              <a:xfrm>
                <a:off x="683895" y="3776383"/>
                <a:ext cx="1905635" cy="638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200" dirty="0"/>
                  <a:t>parseCommandWithLLM 函数接收用户输入的语音指令 text</a:t>
                </a:r>
                <a:endParaRPr lang="en-US" altLang="zh-CN" sz="1200" dirty="0"/>
              </a:p>
            </p:txBody>
          </p:sp>
        </p:grpSp>
        <p:grpSp>
          <p:nvGrpSpPr>
            <p:cNvPr id="8" name="išlíḋe"/>
            <p:cNvGrpSpPr/>
            <p:nvPr/>
          </p:nvGrpSpPr>
          <p:grpSpPr>
            <a:xfrm>
              <a:off x="2785419" y="2649653"/>
              <a:ext cx="1677670" cy="1844040"/>
              <a:chOff x="831850" y="1962823"/>
              <a:chExt cx="1677670" cy="1844040"/>
            </a:xfrm>
          </p:grpSpPr>
          <p:grpSp>
            <p:nvGrpSpPr>
              <p:cNvPr id="24" name="îSḷiḓé"/>
              <p:cNvGrpSpPr/>
              <p:nvPr/>
            </p:nvGrpSpPr>
            <p:grpSpPr>
              <a:xfrm>
                <a:off x="1170996" y="1962823"/>
                <a:ext cx="909757" cy="909757"/>
                <a:chOff x="1374625" y="1962823"/>
                <a:chExt cx="909757" cy="909757"/>
              </a:xfrm>
            </p:grpSpPr>
            <p:sp>
              <p:nvSpPr>
                <p:cNvPr id="27" name="íş1ïďe"/>
                <p:cNvSpPr/>
                <p:nvPr/>
              </p:nvSpPr>
              <p:spPr>
                <a:xfrm>
                  <a:off x="1374625" y="1962823"/>
                  <a:ext cx="909757" cy="909757"/>
                </a:xfrm>
                <a:prstGeom prst="ellipse">
                  <a:avLst/>
                </a:prstGeom>
                <a:solidFill>
                  <a:schemeClr val="bg1"/>
                </a:solidFill>
                <a:ln w="92075">
                  <a:solidFill>
                    <a:schemeClr val="tx2">
                      <a:lumMod val="20000"/>
                      <a:lumOff val="80000"/>
                    </a:schemeClr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200">
                    <a:solidFill>
                      <a:schemeClr val="bg1"/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28" name="iṣļíḍê"/>
                <p:cNvSpPr/>
                <p:nvPr/>
              </p:nvSpPr>
              <p:spPr bwMode="auto">
                <a:xfrm>
                  <a:off x="1594443" y="2186963"/>
                  <a:ext cx="470120" cy="461477"/>
                </a:xfrm>
                <a:custGeom>
                  <a:avLst/>
                  <a:gdLst>
                    <a:gd name="connsiteX0" fmla="*/ 170608 w 607804"/>
                    <a:gd name="connsiteY0" fmla="*/ 262009 h 596630"/>
                    <a:gd name="connsiteX1" fmla="*/ 260792 w 607804"/>
                    <a:gd name="connsiteY1" fmla="*/ 427304 h 596630"/>
                    <a:gd name="connsiteX2" fmla="*/ 303865 w 607804"/>
                    <a:gd name="connsiteY2" fmla="*/ 451493 h 596630"/>
                    <a:gd name="connsiteX3" fmla="*/ 346938 w 607804"/>
                    <a:gd name="connsiteY3" fmla="*/ 427304 h 596630"/>
                    <a:gd name="connsiteX4" fmla="*/ 408855 w 607804"/>
                    <a:gd name="connsiteY4" fmla="*/ 319795 h 596630"/>
                    <a:gd name="connsiteX5" fmla="*/ 519229 w 607804"/>
                    <a:gd name="connsiteY5" fmla="*/ 298293 h 596630"/>
                    <a:gd name="connsiteX6" fmla="*/ 552880 w 607804"/>
                    <a:gd name="connsiteY6" fmla="*/ 319795 h 596630"/>
                    <a:gd name="connsiteX7" fmla="*/ 606721 w 607804"/>
                    <a:gd name="connsiteY7" fmla="*/ 538844 h 596630"/>
                    <a:gd name="connsiteX8" fmla="*/ 602683 w 607804"/>
                    <a:gd name="connsiteY8" fmla="*/ 563034 h 596630"/>
                    <a:gd name="connsiteX9" fmla="*/ 582493 w 607804"/>
                    <a:gd name="connsiteY9" fmla="*/ 575128 h 596630"/>
                    <a:gd name="connsiteX10" fmla="*/ 414239 w 607804"/>
                    <a:gd name="connsiteY10" fmla="*/ 596630 h 596630"/>
                    <a:gd name="connsiteX11" fmla="*/ 400779 w 607804"/>
                    <a:gd name="connsiteY11" fmla="*/ 595286 h 596630"/>
                    <a:gd name="connsiteX12" fmla="*/ 205605 w 607804"/>
                    <a:gd name="connsiteY12" fmla="*/ 532125 h 596630"/>
                    <a:gd name="connsiteX13" fmla="*/ 189453 w 607804"/>
                    <a:gd name="connsiteY13" fmla="*/ 532125 h 596630"/>
                    <a:gd name="connsiteX14" fmla="*/ 37352 w 607804"/>
                    <a:gd name="connsiteY14" fmla="*/ 572441 h 596630"/>
                    <a:gd name="connsiteX15" fmla="*/ 9085 w 607804"/>
                    <a:gd name="connsiteY15" fmla="*/ 565721 h 596630"/>
                    <a:gd name="connsiteX16" fmla="*/ 1009 w 607804"/>
                    <a:gd name="connsiteY16" fmla="*/ 537500 h 596630"/>
                    <a:gd name="connsiteX17" fmla="*/ 54850 w 607804"/>
                    <a:gd name="connsiteY17" fmla="*/ 321139 h 596630"/>
                    <a:gd name="connsiteX18" fmla="*/ 72348 w 607804"/>
                    <a:gd name="connsiteY18" fmla="*/ 300981 h 596630"/>
                    <a:gd name="connsiteX19" fmla="*/ 302554 w 607804"/>
                    <a:gd name="connsiteY19" fmla="*/ 68530 h 596630"/>
                    <a:gd name="connsiteX20" fmla="*/ 237945 w 607804"/>
                    <a:gd name="connsiteY20" fmla="*/ 133029 h 596630"/>
                    <a:gd name="connsiteX21" fmla="*/ 302554 w 607804"/>
                    <a:gd name="connsiteY21" fmla="*/ 197528 h 596630"/>
                    <a:gd name="connsiteX22" fmla="*/ 367164 w 607804"/>
                    <a:gd name="connsiteY22" fmla="*/ 133029 h 596630"/>
                    <a:gd name="connsiteX23" fmla="*/ 302554 w 607804"/>
                    <a:gd name="connsiteY23" fmla="*/ 68530 h 596630"/>
                    <a:gd name="connsiteX24" fmla="*/ 303901 w 607804"/>
                    <a:gd name="connsiteY24" fmla="*/ 0 h 596630"/>
                    <a:gd name="connsiteX25" fmla="*/ 438504 w 607804"/>
                    <a:gd name="connsiteY25" fmla="*/ 134373 h 596630"/>
                    <a:gd name="connsiteX26" fmla="*/ 313323 w 607804"/>
                    <a:gd name="connsiteY26" fmla="*/ 407150 h 596630"/>
                    <a:gd name="connsiteX27" fmla="*/ 303901 w 607804"/>
                    <a:gd name="connsiteY27" fmla="*/ 412525 h 596630"/>
                    <a:gd name="connsiteX28" fmla="*/ 294478 w 607804"/>
                    <a:gd name="connsiteY28" fmla="*/ 407150 h 596630"/>
                    <a:gd name="connsiteX29" fmla="*/ 169297 w 607804"/>
                    <a:gd name="connsiteY29" fmla="*/ 134373 h 596630"/>
                    <a:gd name="connsiteX30" fmla="*/ 303901 w 607804"/>
                    <a:gd name="connsiteY30" fmla="*/ 0 h 596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607804" h="596630">
                      <a:moveTo>
                        <a:pt x="170608" y="262009"/>
                      </a:moveTo>
                      <a:cubicBezTo>
                        <a:pt x="196183" y="317107"/>
                        <a:pt x="229834" y="376237"/>
                        <a:pt x="260792" y="427304"/>
                      </a:cubicBezTo>
                      <a:cubicBezTo>
                        <a:pt x="270214" y="442086"/>
                        <a:pt x="286367" y="451493"/>
                        <a:pt x="303865" y="451493"/>
                      </a:cubicBezTo>
                      <a:cubicBezTo>
                        <a:pt x="321363" y="451493"/>
                        <a:pt x="337516" y="442086"/>
                        <a:pt x="346938" y="427304"/>
                      </a:cubicBezTo>
                      <a:cubicBezTo>
                        <a:pt x="367128" y="393707"/>
                        <a:pt x="388665" y="357423"/>
                        <a:pt x="408855" y="319795"/>
                      </a:cubicBezTo>
                      <a:cubicBezTo>
                        <a:pt x="411547" y="319795"/>
                        <a:pt x="519229" y="298293"/>
                        <a:pt x="519229" y="298293"/>
                      </a:cubicBezTo>
                      <a:cubicBezTo>
                        <a:pt x="534036" y="295605"/>
                        <a:pt x="548842" y="305013"/>
                        <a:pt x="552880" y="319795"/>
                      </a:cubicBezTo>
                      <a:lnTo>
                        <a:pt x="606721" y="538844"/>
                      </a:lnTo>
                      <a:cubicBezTo>
                        <a:pt x="609413" y="546907"/>
                        <a:pt x="606721" y="556314"/>
                        <a:pt x="602683" y="563034"/>
                      </a:cubicBezTo>
                      <a:cubicBezTo>
                        <a:pt x="598645" y="569753"/>
                        <a:pt x="590569" y="573784"/>
                        <a:pt x="582493" y="575128"/>
                      </a:cubicBezTo>
                      <a:lnTo>
                        <a:pt x="414239" y="596630"/>
                      </a:lnTo>
                      <a:cubicBezTo>
                        <a:pt x="408855" y="596630"/>
                        <a:pt x="404817" y="596630"/>
                        <a:pt x="400779" y="595286"/>
                      </a:cubicBezTo>
                      <a:lnTo>
                        <a:pt x="205605" y="532125"/>
                      </a:lnTo>
                      <a:cubicBezTo>
                        <a:pt x="200221" y="530781"/>
                        <a:pt x="194837" y="530781"/>
                        <a:pt x="189453" y="532125"/>
                      </a:cubicBezTo>
                      <a:lnTo>
                        <a:pt x="37352" y="572441"/>
                      </a:lnTo>
                      <a:cubicBezTo>
                        <a:pt x="26584" y="575128"/>
                        <a:pt x="15815" y="572441"/>
                        <a:pt x="9085" y="565721"/>
                      </a:cubicBezTo>
                      <a:cubicBezTo>
                        <a:pt x="1009" y="557658"/>
                        <a:pt x="-1683" y="546907"/>
                        <a:pt x="1009" y="537500"/>
                      </a:cubicBezTo>
                      <a:lnTo>
                        <a:pt x="54850" y="321139"/>
                      </a:lnTo>
                      <a:cubicBezTo>
                        <a:pt x="57542" y="311732"/>
                        <a:pt x="64272" y="305013"/>
                        <a:pt x="72348" y="300981"/>
                      </a:cubicBezTo>
                      <a:close/>
                      <a:moveTo>
                        <a:pt x="302554" y="68530"/>
                      </a:moveTo>
                      <a:cubicBezTo>
                        <a:pt x="266212" y="68530"/>
                        <a:pt x="237945" y="98092"/>
                        <a:pt x="237945" y="133029"/>
                      </a:cubicBezTo>
                      <a:cubicBezTo>
                        <a:pt x="237945" y="169310"/>
                        <a:pt x="266212" y="197528"/>
                        <a:pt x="302554" y="197528"/>
                      </a:cubicBezTo>
                      <a:cubicBezTo>
                        <a:pt x="338897" y="197528"/>
                        <a:pt x="367164" y="167966"/>
                        <a:pt x="367164" y="133029"/>
                      </a:cubicBezTo>
                      <a:cubicBezTo>
                        <a:pt x="367164" y="96749"/>
                        <a:pt x="337551" y="68530"/>
                        <a:pt x="302554" y="68530"/>
                      </a:cubicBezTo>
                      <a:close/>
                      <a:moveTo>
                        <a:pt x="303901" y="0"/>
                      </a:moveTo>
                      <a:cubicBezTo>
                        <a:pt x="377932" y="0"/>
                        <a:pt x="438504" y="60468"/>
                        <a:pt x="438504" y="134373"/>
                      </a:cubicBezTo>
                      <a:cubicBezTo>
                        <a:pt x="438504" y="196185"/>
                        <a:pt x="344282" y="357432"/>
                        <a:pt x="313323" y="407150"/>
                      </a:cubicBezTo>
                      <a:cubicBezTo>
                        <a:pt x="310631" y="409838"/>
                        <a:pt x="307939" y="412525"/>
                        <a:pt x="303901" y="412525"/>
                      </a:cubicBezTo>
                      <a:cubicBezTo>
                        <a:pt x="301208" y="412525"/>
                        <a:pt x="297170" y="409838"/>
                        <a:pt x="294478" y="407150"/>
                      </a:cubicBezTo>
                      <a:cubicBezTo>
                        <a:pt x="263519" y="357432"/>
                        <a:pt x="169297" y="196185"/>
                        <a:pt x="169297" y="134373"/>
                      </a:cubicBezTo>
                      <a:cubicBezTo>
                        <a:pt x="169297" y="60468"/>
                        <a:pt x="229869" y="0"/>
                        <a:pt x="3039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sp>
            <p:nvSpPr>
              <p:cNvPr id="25" name="íṣ1íďè"/>
              <p:cNvSpPr txBox="1"/>
              <p:nvPr/>
            </p:nvSpPr>
            <p:spPr bwMode="auto">
              <a:xfrm>
                <a:off x="831850" y="2875318"/>
                <a:ext cx="1677670" cy="93154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 fontScale="97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构建提示词</a:t>
                </a:r>
                <a:endParaRPr lang="zh-CN" altLang="en-US" sz="2000" b="1" dirty="0"/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调用函数</a:t>
                </a:r>
                <a:endParaRPr lang="zh-CN" altLang="en-US" sz="2000" b="1" dirty="0"/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向</a:t>
                </a:r>
                <a:r>
                  <a:rPr lang="en-US" altLang="zh-CN" sz="2000" b="1" dirty="0"/>
                  <a:t>API</a:t>
                </a:r>
                <a:r>
                  <a:rPr lang="zh-CN" altLang="en-US" sz="2000" b="1" dirty="0"/>
                  <a:t>发送请求</a:t>
                </a:r>
                <a:endParaRPr lang="zh-CN" altLang="en-US" sz="2000" b="1" dirty="0"/>
              </a:p>
            </p:txBody>
          </p:sp>
        </p:grpSp>
        <p:grpSp>
          <p:nvGrpSpPr>
            <p:cNvPr id="9" name="íṧlïḋê"/>
            <p:cNvGrpSpPr/>
            <p:nvPr/>
          </p:nvGrpSpPr>
          <p:grpSpPr>
            <a:xfrm>
              <a:off x="4580238" y="2649653"/>
              <a:ext cx="1905635" cy="2684780"/>
              <a:chOff x="673100" y="1962823"/>
              <a:chExt cx="1905635" cy="2684780"/>
            </a:xfrm>
          </p:grpSpPr>
          <p:grpSp>
            <p:nvGrpSpPr>
              <p:cNvPr id="19" name="íṩḷïḓé"/>
              <p:cNvGrpSpPr/>
              <p:nvPr/>
            </p:nvGrpSpPr>
            <p:grpSpPr>
              <a:xfrm>
                <a:off x="1170996" y="1962823"/>
                <a:ext cx="909757" cy="909757"/>
                <a:chOff x="1374625" y="1962823"/>
                <a:chExt cx="909757" cy="909757"/>
              </a:xfrm>
            </p:grpSpPr>
            <p:sp>
              <p:nvSpPr>
                <p:cNvPr id="22" name="ïśḷiḍe"/>
                <p:cNvSpPr/>
                <p:nvPr/>
              </p:nvSpPr>
              <p:spPr>
                <a:xfrm>
                  <a:off x="1374625" y="1962823"/>
                  <a:ext cx="909757" cy="909757"/>
                </a:xfrm>
                <a:prstGeom prst="ellipse">
                  <a:avLst/>
                </a:prstGeom>
                <a:solidFill>
                  <a:schemeClr val="bg1"/>
                </a:solidFill>
                <a:ln w="92075">
                  <a:solidFill>
                    <a:schemeClr val="tx2">
                      <a:lumMod val="20000"/>
                      <a:lumOff val="80000"/>
                    </a:schemeClr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200">
                    <a:solidFill>
                      <a:schemeClr val="bg1"/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23" name="ïşḻîďé"/>
                <p:cNvSpPr/>
                <p:nvPr/>
              </p:nvSpPr>
              <p:spPr bwMode="auto">
                <a:xfrm>
                  <a:off x="1594443" y="2186963"/>
                  <a:ext cx="470120" cy="461477"/>
                </a:xfrm>
                <a:custGeom>
                  <a:avLst/>
                  <a:gdLst>
                    <a:gd name="connsiteX0" fmla="*/ 170608 w 607804"/>
                    <a:gd name="connsiteY0" fmla="*/ 262009 h 596630"/>
                    <a:gd name="connsiteX1" fmla="*/ 260792 w 607804"/>
                    <a:gd name="connsiteY1" fmla="*/ 427304 h 596630"/>
                    <a:gd name="connsiteX2" fmla="*/ 303865 w 607804"/>
                    <a:gd name="connsiteY2" fmla="*/ 451493 h 596630"/>
                    <a:gd name="connsiteX3" fmla="*/ 346938 w 607804"/>
                    <a:gd name="connsiteY3" fmla="*/ 427304 h 596630"/>
                    <a:gd name="connsiteX4" fmla="*/ 408855 w 607804"/>
                    <a:gd name="connsiteY4" fmla="*/ 319795 h 596630"/>
                    <a:gd name="connsiteX5" fmla="*/ 519229 w 607804"/>
                    <a:gd name="connsiteY5" fmla="*/ 298293 h 596630"/>
                    <a:gd name="connsiteX6" fmla="*/ 552880 w 607804"/>
                    <a:gd name="connsiteY6" fmla="*/ 319795 h 596630"/>
                    <a:gd name="connsiteX7" fmla="*/ 606721 w 607804"/>
                    <a:gd name="connsiteY7" fmla="*/ 538844 h 596630"/>
                    <a:gd name="connsiteX8" fmla="*/ 602683 w 607804"/>
                    <a:gd name="connsiteY8" fmla="*/ 563034 h 596630"/>
                    <a:gd name="connsiteX9" fmla="*/ 582493 w 607804"/>
                    <a:gd name="connsiteY9" fmla="*/ 575128 h 596630"/>
                    <a:gd name="connsiteX10" fmla="*/ 414239 w 607804"/>
                    <a:gd name="connsiteY10" fmla="*/ 596630 h 596630"/>
                    <a:gd name="connsiteX11" fmla="*/ 400779 w 607804"/>
                    <a:gd name="connsiteY11" fmla="*/ 595286 h 596630"/>
                    <a:gd name="connsiteX12" fmla="*/ 205605 w 607804"/>
                    <a:gd name="connsiteY12" fmla="*/ 532125 h 596630"/>
                    <a:gd name="connsiteX13" fmla="*/ 189453 w 607804"/>
                    <a:gd name="connsiteY13" fmla="*/ 532125 h 596630"/>
                    <a:gd name="connsiteX14" fmla="*/ 37352 w 607804"/>
                    <a:gd name="connsiteY14" fmla="*/ 572441 h 596630"/>
                    <a:gd name="connsiteX15" fmla="*/ 9085 w 607804"/>
                    <a:gd name="connsiteY15" fmla="*/ 565721 h 596630"/>
                    <a:gd name="connsiteX16" fmla="*/ 1009 w 607804"/>
                    <a:gd name="connsiteY16" fmla="*/ 537500 h 596630"/>
                    <a:gd name="connsiteX17" fmla="*/ 54850 w 607804"/>
                    <a:gd name="connsiteY17" fmla="*/ 321139 h 596630"/>
                    <a:gd name="connsiteX18" fmla="*/ 72348 w 607804"/>
                    <a:gd name="connsiteY18" fmla="*/ 300981 h 596630"/>
                    <a:gd name="connsiteX19" fmla="*/ 302554 w 607804"/>
                    <a:gd name="connsiteY19" fmla="*/ 68530 h 596630"/>
                    <a:gd name="connsiteX20" fmla="*/ 237945 w 607804"/>
                    <a:gd name="connsiteY20" fmla="*/ 133029 h 596630"/>
                    <a:gd name="connsiteX21" fmla="*/ 302554 w 607804"/>
                    <a:gd name="connsiteY21" fmla="*/ 197528 h 596630"/>
                    <a:gd name="connsiteX22" fmla="*/ 367164 w 607804"/>
                    <a:gd name="connsiteY22" fmla="*/ 133029 h 596630"/>
                    <a:gd name="connsiteX23" fmla="*/ 302554 w 607804"/>
                    <a:gd name="connsiteY23" fmla="*/ 68530 h 596630"/>
                    <a:gd name="connsiteX24" fmla="*/ 303901 w 607804"/>
                    <a:gd name="connsiteY24" fmla="*/ 0 h 596630"/>
                    <a:gd name="connsiteX25" fmla="*/ 438504 w 607804"/>
                    <a:gd name="connsiteY25" fmla="*/ 134373 h 596630"/>
                    <a:gd name="connsiteX26" fmla="*/ 313323 w 607804"/>
                    <a:gd name="connsiteY26" fmla="*/ 407150 h 596630"/>
                    <a:gd name="connsiteX27" fmla="*/ 303901 w 607804"/>
                    <a:gd name="connsiteY27" fmla="*/ 412525 h 596630"/>
                    <a:gd name="connsiteX28" fmla="*/ 294478 w 607804"/>
                    <a:gd name="connsiteY28" fmla="*/ 407150 h 596630"/>
                    <a:gd name="connsiteX29" fmla="*/ 169297 w 607804"/>
                    <a:gd name="connsiteY29" fmla="*/ 134373 h 596630"/>
                    <a:gd name="connsiteX30" fmla="*/ 303901 w 607804"/>
                    <a:gd name="connsiteY30" fmla="*/ 0 h 596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607804" h="596630">
                      <a:moveTo>
                        <a:pt x="170608" y="262009"/>
                      </a:moveTo>
                      <a:cubicBezTo>
                        <a:pt x="196183" y="317107"/>
                        <a:pt x="229834" y="376237"/>
                        <a:pt x="260792" y="427304"/>
                      </a:cubicBezTo>
                      <a:cubicBezTo>
                        <a:pt x="270214" y="442086"/>
                        <a:pt x="286367" y="451493"/>
                        <a:pt x="303865" y="451493"/>
                      </a:cubicBezTo>
                      <a:cubicBezTo>
                        <a:pt x="321363" y="451493"/>
                        <a:pt x="337516" y="442086"/>
                        <a:pt x="346938" y="427304"/>
                      </a:cubicBezTo>
                      <a:cubicBezTo>
                        <a:pt x="367128" y="393707"/>
                        <a:pt x="388665" y="357423"/>
                        <a:pt x="408855" y="319795"/>
                      </a:cubicBezTo>
                      <a:cubicBezTo>
                        <a:pt x="411547" y="319795"/>
                        <a:pt x="519229" y="298293"/>
                        <a:pt x="519229" y="298293"/>
                      </a:cubicBezTo>
                      <a:cubicBezTo>
                        <a:pt x="534036" y="295605"/>
                        <a:pt x="548842" y="305013"/>
                        <a:pt x="552880" y="319795"/>
                      </a:cubicBezTo>
                      <a:lnTo>
                        <a:pt x="606721" y="538844"/>
                      </a:lnTo>
                      <a:cubicBezTo>
                        <a:pt x="609413" y="546907"/>
                        <a:pt x="606721" y="556314"/>
                        <a:pt x="602683" y="563034"/>
                      </a:cubicBezTo>
                      <a:cubicBezTo>
                        <a:pt x="598645" y="569753"/>
                        <a:pt x="590569" y="573784"/>
                        <a:pt x="582493" y="575128"/>
                      </a:cubicBezTo>
                      <a:lnTo>
                        <a:pt x="414239" y="596630"/>
                      </a:lnTo>
                      <a:cubicBezTo>
                        <a:pt x="408855" y="596630"/>
                        <a:pt x="404817" y="596630"/>
                        <a:pt x="400779" y="595286"/>
                      </a:cubicBezTo>
                      <a:lnTo>
                        <a:pt x="205605" y="532125"/>
                      </a:lnTo>
                      <a:cubicBezTo>
                        <a:pt x="200221" y="530781"/>
                        <a:pt x="194837" y="530781"/>
                        <a:pt x="189453" y="532125"/>
                      </a:cubicBezTo>
                      <a:lnTo>
                        <a:pt x="37352" y="572441"/>
                      </a:lnTo>
                      <a:cubicBezTo>
                        <a:pt x="26584" y="575128"/>
                        <a:pt x="15815" y="572441"/>
                        <a:pt x="9085" y="565721"/>
                      </a:cubicBezTo>
                      <a:cubicBezTo>
                        <a:pt x="1009" y="557658"/>
                        <a:pt x="-1683" y="546907"/>
                        <a:pt x="1009" y="537500"/>
                      </a:cubicBezTo>
                      <a:lnTo>
                        <a:pt x="54850" y="321139"/>
                      </a:lnTo>
                      <a:cubicBezTo>
                        <a:pt x="57542" y="311732"/>
                        <a:pt x="64272" y="305013"/>
                        <a:pt x="72348" y="300981"/>
                      </a:cubicBezTo>
                      <a:close/>
                      <a:moveTo>
                        <a:pt x="302554" y="68530"/>
                      </a:moveTo>
                      <a:cubicBezTo>
                        <a:pt x="266212" y="68530"/>
                        <a:pt x="237945" y="98092"/>
                        <a:pt x="237945" y="133029"/>
                      </a:cubicBezTo>
                      <a:cubicBezTo>
                        <a:pt x="237945" y="169310"/>
                        <a:pt x="266212" y="197528"/>
                        <a:pt x="302554" y="197528"/>
                      </a:cubicBezTo>
                      <a:cubicBezTo>
                        <a:pt x="338897" y="197528"/>
                        <a:pt x="367164" y="167966"/>
                        <a:pt x="367164" y="133029"/>
                      </a:cubicBezTo>
                      <a:cubicBezTo>
                        <a:pt x="367164" y="96749"/>
                        <a:pt x="337551" y="68530"/>
                        <a:pt x="302554" y="68530"/>
                      </a:cubicBezTo>
                      <a:close/>
                      <a:moveTo>
                        <a:pt x="303901" y="0"/>
                      </a:moveTo>
                      <a:cubicBezTo>
                        <a:pt x="377932" y="0"/>
                        <a:pt x="438504" y="60468"/>
                        <a:pt x="438504" y="134373"/>
                      </a:cubicBezTo>
                      <a:cubicBezTo>
                        <a:pt x="438504" y="196185"/>
                        <a:pt x="344282" y="357432"/>
                        <a:pt x="313323" y="407150"/>
                      </a:cubicBezTo>
                      <a:cubicBezTo>
                        <a:pt x="310631" y="409838"/>
                        <a:pt x="307939" y="412525"/>
                        <a:pt x="303901" y="412525"/>
                      </a:cubicBezTo>
                      <a:cubicBezTo>
                        <a:pt x="301208" y="412525"/>
                        <a:pt x="297170" y="409838"/>
                        <a:pt x="294478" y="407150"/>
                      </a:cubicBezTo>
                      <a:cubicBezTo>
                        <a:pt x="263519" y="357432"/>
                        <a:pt x="169297" y="196185"/>
                        <a:pt x="169297" y="134373"/>
                      </a:cubicBezTo>
                      <a:cubicBezTo>
                        <a:pt x="169297" y="60468"/>
                        <a:pt x="229869" y="0"/>
                        <a:pt x="3039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sp>
            <p:nvSpPr>
              <p:cNvPr id="20" name="íśḻîḋê"/>
              <p:cNvSpPr txBox="1"/>
              <p:nvPr/>
            </p:nvSpPr>
            <p:spPr bwMode="auto">
              <a:xfrm>
                <a:off x="673100" y="2875953"/>
                <a:ext cx="1905635" cy="70167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 fontScale="97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大模型响应</a:t>
                </a:r>
                <a:endParaRPr lang="zh-CN" altLang="en-US" sz="2000" b="1" dirty="0"/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生成标准指令</a:t>
                </a:r>
                <a:endParaRPr lang="zh-CN" altLang="en-US" sz="2000" b="1" dirty="0"/>
              </a:p>
            </p:txBody>
          </p:sp>
          <p:sp>
            <p:nvSpPr>
              <p:cNvPr id="21" name="î$ḷîḋe"/>
              <p:cNvSpPr/>
              <p:nvPr/>
            </p:nvSpPr>
            <p:spPr bwMode="auto">
              <a:xfrm>
                <a:off x="673100" y="3805593"/>
                <a:ext cx="1905635" cy="842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200" dirty="0"/>
                  <a:t>大模型 API 的响应 apiResponse 经过解析后得到 llmResult 对象，其中包含 standardCommand 字段，即生成的标准指令</a:t>
                </a:r>
                <a:endParaRPr lang="en-US" altLang="zh-CN" sz="1200" dirty="0"/>
              </a:p>
            </p:txBody>
          </p:sp>
        </p:grpSp>
        <p:cxnSp>
          <p:nvCxnSpPr>
            <p:cNvPr id="11" name="直接连接符 10"/>
            <p:cNvCxnSpPr/>
            <p:nvPr/>
          </p:nvCxnSpPr>
          <p:spPr>
            <a:xfrm>
              <a:off x="2602659" y="2071231"/>
              <a:ext cx="5715" cy="402971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556228" y="2071231"/>
              <a:ext cx="6350" cy="40417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509797" y="2071231"/>
              <a:ext cx="18415" cy="406019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图片 35" descr="中科大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  <p:sp>
        <p:nvSpPr>
          <p:cNvPr id="39" name="î$ḷîḋe"/>
          <p:cNvSpPr/>
          <p:nvPr/>
        </p:nvSpPr>
        <p:spPr bwMode="auto">
          <a:xfrm>
            <a:off x="7806673" y="4516899"/>
            <a:ext cx="1905548" cy="66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200" dirty="0"/>
              <a:t>构建一个详细的提示词 prompt 并调用 callLLMAPI 函数向大模型 API 发送请求</a:t>
            </a:r>
            <a:endParaRPr lang="en-US" altLang="zh-CN" sz="1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5" y="1167130"/>
            <a:ext cx="5469890" cy="55397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WASM </a:t>
            </a:r>
            <a:r>
              <a:rPr lang="zh-CN" altLang="en-US" dirty="0"/>
              <a:t>编译流程</a:t>
            </a:r>
            <a:endParaRPr lang="zh-CN" altLang="en-US" dirty="0"/>
          </a:p>
        </p:txBody>
      </p:sp>
      <p:sp>
        <p:nvSpPr>
          <p:cNvPr id="88" name="Shape 285"/>
          <p:cNvSpPr txBox="1"/>
          <p:nvPr/>
        </p:nvSpPr>
        <p:spPr>
          <a:xfrm>
            <a:off x="8235675" y="1715331"/>
            <a:ext cx="3160309" cy="31174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 anchorCtr="0">
            <a:normAutofit fontScale="97500" lnSpcReduction="10000"/>
          </a:bodyPr>
          <a:lstStyle/>
          <a:p>
            <a:pPr lvl="0">
              <a:buSzPct val="25000"/>
            </a:pPr>
            <a:r>
              <a:rPr lang="zh-CN" altLang="de-DE" sz="1600" b="1" dirty="0">
                <a:ea typeface="Calibri" panose="020F0502020204030204"/>
                <a:cs typeface="Calibri" panose="020F0502020204030204"/>
                <a:sym typeface="Calibri" panose="020F0502020204030204"/>
              </a:rPr>
              <a:t>浏览器加载流程</a:t>
            </a:r>
            <a:endParaRPr lang="zh-CN" altLang="de-DE" sz="1600" b="1" dirty="0"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9" name="Shape 286"/>
          <p:cNvSpPr/>
          <p:nvPr/>
        </p:nvSpPr>
        <p:spPr>
          <a:xfrm>
            <a:off x="8301862" y="1368343"/>
            <a:ext cx="258614" cy="3598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403" y="112293"/>
                </a:moveTo>
                <a:lnTo>
                  <a:pt x="75403" y="112293"/>
                </a:lnTo>
                <a:cubicBezTo>
                  <a:pt x="75403" y="114770"/>
                  <a:pt x="78044" y="117247"/>
                  <a:pt x="80684" y="117247"/>
                </a:cubicBezTo>
                <a:cubicBezTo>
                  <a:pt x="109144" y="119724"/>
                  <a:pt x="109144" y="119724"/>
                  <a:pt x="109144" y="119724"/>
                </a:cubicBezTo>
                <a:cubicBezTo>
                  <a:pt x="112078" y="119724"/>
                  <a:pt x="112078" y="117247"/>
                  <a:pt x="114718" y="114770"/>
                </a:cubicBezTo>
                <a:cubicBezTo>
                  <a:pt x="114718" y="92752"/>
                  <a:pt x="114718" y="92752"/>
                  <a:pt x="114718" y="92752"/>
                </a:cubicBezTo>
                <a:cubicBezTo>
                  <a:pt x="78044" y="90275"/>
                  <a:pt x="78044" y="90275"/>
                  <a:pt x="78044" y="90275"/>
                </a:cubicBezTo>
                <a:lnTo>
                  <a:pt x="75403" y="112293"/>
                </a:lnTo>
                <a:close/>
                <a:moveTo>
                  <a:pt x="5281" y="92752"/>
                </a:moveTo>
                <a:lnTo>
                  <a:pt x="5281" y="92752"/>
                </a:lnTo>
                <a:cubicBezTo>
                  <a:pt x="5281" y="114770"/>
                  <a:pt x="5281" y="114770"/>
                  <a:pt x="5281" y="114770"/>
                </a:cubicBezTo>
                <a:cubicBezTo>
                  <a:pt x="5281" y="117247"/>
                  <a:pt x="7921" y="119724"/>
                  <a:pt x="10268" y="119724"/>
                </a:cubicBezTo>
                <a:cubicBezTo>
                  <a:pt x="39022" y="117247"/>
                  <a:pt x="39022" y="117247"/>
                  <a:pt x="39022" y="117247"/>
                </a:cubicBezTo>
                <a:cubicBezTo>
                  <a:pt x="41662" y="117247"/>
                  <a:pt x="44303" y="114770"/>
                  <a:pt x="44303" y="112293"/>
                </a:cubicBezTo>
                <a:cubicBezTo>
                  <a:pt x="41662" y="90275"/>
                  <a:pt x="41662" y="90275"/>
                  <a:pt x="41662" y="90275"/>
                </a:cubicBezTo>
                <a:lnTo>
                  <a:pt x="5281" y="92752"/>
                </a:lnTo>
                <a:close/>
                <a:moveTo>
                  <a:pt x="0" y="56422"/>
                </a:moveTo>
                <a:lnTo>
                  <a:pt x="0" y="56422"/>
                </a:lnTo>
                <a:cubicBezTo>
                  <a:pt x="2640" y="80642"/>
                  <a:pt x="2640" y="80642"/>
                  <a:pt x="2640" y="80642"/>
                </a:cubicBezTo>
                <a:cubicBezTo>
                  <a:pt x="39022" y="75688"/>
                  <a:pt x="39022" y="75688"/>
                  <a:pt x="39022" y="75688"/>
                </a:cubicBezTo>
                <a:cubicBezTo>
                  <a:pt x="39022" y="53944"/>
                  <a:pt x="39022" y="53944"/>
                  <a:pt x="39022" y="53944"/>
                </a:cubicBezTo>
                <a:lnTo>
                  <a:pt x="39022" y="51467"/>
                </a:lnTo>
                <a:cubicBezTo>
                  <a:pt x="39022" y="41834"/>
                  <a:pt x="46943" y="31926"/>
                  <a:pt x="59853" y="31926"/>
                </a:cubicBezTo>
                <a:cubicBezTo>
                  <a:pt x="72762" y="31926"/>
                  <a:pt x="80684" y="41834"/>
                  <a:pt x="80684" y="51467"/>
                </a:cubicBezTo>
                <a:lnTo>
                  <a:pt x="80684" y="53944"/>
                </a:lnTo>
                <a:cubicBezTo>
                  <a:pt x="78044" y="75688"/>
                  <a:pt x="78044" y="75688"/>
                  <a:pt x="78044" y="75688"/>
                </a:cubicBezTo>
                <a:cubicBezTo>
                  <a:pt x="117066" y="80642"/>
                  <a:pt x="117066" y="80642"/>
                  <a:pt x="117066" y="80642"/>
                </a:cubicBezTo>
                <a:cubicBezTo>
                  <a:pt x="119706" y="56422"/>
                  <a:pt x="119706" y="56422"/>
                  <a:pt x="119706" y="56422"/>
                </a:cubicBezTo>
                <a:cubicBezTo>
                  <a:pt x="119706" y="53944"/>
                  <a:pt x="119706" y="53944"/>
                  <a:pt x="119706" y="51467"/>
                </a:cubicBezTo>
                <a:cubicBezTo>
                  <a:pt x="119706" y="22018"/>
                  <a:pt x="93594" y="0"/>
                  <a:pt x="59853" y="0"/>
                </a:cubicBezTo>
                <a:cubicBezTo>
                  <a:pt x="25819" y="0"/>
                  <a:pt x="0" y="22018"/>
                  <a:pt x="0" y="51467"/>
                </a:cubicBezTo>
                <a:cubicBezTo>
                  <a:pt x="0" y="53944"/>
                  <a:pt x="0" y="53944"/>
                  <a:pt x="0" y="564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40" tIns="45720" rIns="91440" bIns="45720" anchor="ctr" anchorCtr="0">
            <a:noAutofit/>
          </a:bodyPr>
          <a:lstStyle/>
          <a:p>
            <a:endParaRPr sz="1800">
              <a:solidFill>
                <a:schemeClr val="dk1"/>
              </a:solidFill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1" name="Shape 288"/>
          <p:cNvSpPr txBox="1"/>
          <p:nvPr/>
        </p:nvSpPr>
        <p:spPr>
          <a:xfrm>
            <a:off x="727710" y="1715331"/>
            <a:ext cx="3160309" cy="31174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 anchorCtr="0">
            <a:normAutofit fontScale="97500" lnSpcReduction="10000"/>
          </a:bodyPr>
          <a:lstStyle/>
          <a:p>
            <a:pPr>
              <a:buSzPct val="25000"/>
            </a:pPr>
            <a:r>
              <a:rPr lang="en-US" altLang="de-DE" sz="1600" b="1" dirty="0">
                <a:ea typeface="Calibri" panose="020F0502020204030204"/>
                <a:cs typeface="Calibri" panose="020F0502020204030204"/>
                <a:sym typeface="Calibri" panose="020F0502020204030204"/>
              </a:rPr>
              <a:t>C++ </a:t>
            </a:r>
            <a:r>
              <a:rPr lang="zh-CN" altLang="en-US" sz="1600" b="1" dirty="0">
                <a:ea typeface="Calibri" panose="020F0502020204030204"/>
                <a:cs typeface="Calibri" panose="020F0502020204030204"/>
                <a:sym typeface="Calibri" panose="020F0502020204030204"/>
              </a:rPr>
              <a:t>解析器实现</a:t>
            </a:r>
            <a:endParaRPr lang="zh-CN" altLang="en-US" sz="1600" b="1" dirty="0"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2" name="Shape 289"/>
          <p:cNvSpPr/>
          <p:nvPr/>
        </p:nvSpPr>
        <p:spPr>
          <a:xfrm>
            <a:off x="839867" y="1331244"/>
            <a:ext cx="287588" cy="2973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79" y="45112"/>
                </a:moveTo>
                <a:lnTo>
                  <a:pt x="59879" y="45112"/>
                </a:lnTo>
                <a:cubicBezTo>
                  <a:pt x="49014" y="45112"/>
                  <a:pt x="42736" y="52932"/>
                  <a:pt x="42736" y="66466"/>
                </a:cubicBezTo>
                <a:cubicBezTo>
                  <a:pt x="42736" y="80000"/>
                  <a:pt x="49014" y="87819"/>
                  <a:pt x="59879" y="87819"/>
                </a:cubicBezTo>
                <a:cubicBezTo>
                  <a:pt x="70503" y="87819"/>
                  <a:pt x="77022" y="80000"/>
                  <a:pt x="77022" y="66466"/>
                </a:cubicBezTo>
                <a:cubicBezTo>
                  <a:pt x="77022" y="52932"/>
                  <a:pt x="70503" y="45112"/>
                  <a:pt x="59879" y="45112"/>
                </a:cubicBezTo>
                <a:close/>
                <a:moveTo>
                  <a:pt x="106720" y="21052"/>
                </a:moveTo>
                <a:lnTo>
                  <a:pt x="106720" y="21052"/>
                </a:lnTo>
                <a:cubicBezTo>
                  <a:pt x="93923" y="21052"/>
                  <a:pt x="93923" y="21052"/>
                  <a:pt x="93923" y="21052"/>
                </a:cubicBezTo>
                <a:cubicBezTo>
                  <a:pt x="91750" y="21052"/>
                  <a:pt x="89818" y="21052"/>
                  <a:pt x="87645" y="18345"/>
                </a:cubicBezTo>
                <a:cubicBezTo>
                  <a:pt x="85472" y="2406"/>
                  <a:pt x="85472" y="2406"/>
                  <a:pt x="85472" y="2406"/>
                </a:cubicBezTo>
                <a:cubicBezTo>
                  <a:pt x="83299" y="2406"/>
                  <a:pt x="81126" y="0"/>
                  <a:pt x="78953" y="0"/>
                </a:cubicBezTo>
                <a:cubicBezTo>
                  <a:pt x="38390" y="0"/>
                  <a:pt x="38390" y="0"/>
                  <a:pt x="38390" y="0"/>
                </a:cubicBezTo>
                <a:cubicBezTo>
                  <a:pt x="38390" y="0"/>
                  <a:pt x="36217" y="2406"/>
                  <a:pt x="34285" y="2406"/>
                </a:cubicBezTo>
                <a:cubicBezTo>
                  <a:pt x="29698" y="18345"/>
                  <a:pt x="29698" y="18345"/>
                  <a:pt x="29698" y="18345"/>
                </a:cubicBezTo>
                <a:cubicBezTo>
                  <a:pt x="29698" y="21052"/>
                  <a:pt x="27766" y="21052"/>
                  <a:pt x="25593" y="21052"/>
                </a:cubicBezTo>
                <a:cubicBezTo>
                  <a:pt x="12796" y="21052"/>
                  <a:pt x="12796" y="21052"/>
                  <a:pt x="12796" y="21052"/>
                </a:cubicBezTo>
                <a:cubicBezTo>
                  <a:pt x="4104" y="21052"/>
                  <a:pt x="0" y="29172"/>
                  <a:pt x="0" y="36992"/>
                </a:cubicBezTo>
                <a:cubicBezTo>
                  <a:pt x="0" y="103759"/>
                  <a:pt x="0" y="103759"/>
                  <a:pt x="0" y="103759"/>
                </a:cubicBezTo>
                <a:cubicBezTo>
                  <a:pt x="0" y="111879"/>
                  <a:pt x="4104" y="119699"/>
                  <a:pt x="12796" y="119699"/>
                </a:cubicBezTo>
                <a:cubicBezTo>
                  <a:pt x="106720" y="119699"/>
                  <a:pt x="106720" y="119699"/>
                  <a:pt x="106720" y="119699"/>
                </a:cubicBezTo>
                <a:cubicBezTo>
                  <a:pt x="113480" y="119699"/>
                  <a:pt x="119758" y="111879"/>
                  <a:pt x="119758" y="103759"/>
                </a:cubicBezTo>
                <a:cubicBezTo>
                  <a:pt x="119758" y="36992"/>
                  <a:pt x="119758" y="36992"/>
                  <a:pt x="119758" y="36992"/>
                </a:cubicBezTo>
                <a:cubicBezTo>
                  <a:pt x="119758" y="29172"/>
                  <a:pt x="113480" y="21052"/>
                  <a:pt x="106720" y="21052"/>
                </a:cubicBezTo>
                <a:close/>
                <a:moveTo>
                  <a:pt x="59879" y="103759"/>
                </a:moveTo>
                <a:lnTo>
                  <a:pt x="59879" y="103759"/>
                </a:lnTo>
                <a:cubicBezTo>
                  <a:pt x="42736" y="103759"/>
                  <a:pt x="29698" y="87819"/>
                  <a:pt x="29698" y="66466"/>
                </a:cubicBezTo>
                <a:cubicBezTo>
                  <a:pt x="29698" y="45112"/>
                  <a:pt x="42736" y="29172"/>
                  <a:pt x="59879" y="29172"/>
                </a:cubicBezTo>
                <a:cubicBezTo>
                  <a:pt x="77022" y="29172"/>
                  <a:pt x="89818" y="45112"/>
                  <a:pt x="89818" y="66466"/>
                </a:cubicBezTo>
                <a:cubicBezTo>
                  <a:pt x="89818" y="87819"/>
                  <a:pt x="77022" y="103759"/>
                  <a:pt x="59879" y="103759"/>
                </a:cubicBezTo>
                <a:close/>
                <a:moveTo>
                  <a:pt x="102615" y="47819"/>
                </a:moveTo>
                <a:lnTo>
                  <a:pt x="102615" y="47819"/>
                </a:lnTo>
                <a:cubicBezTo>
                  <a:pt x="100442" y="47819"/>
                  <a:pt x="98269" y="45112"/>
                  <a:pt x="98269" y="42406"/>
                </a:cubicBezTo>
                <a:cubicBezTo>
                  <a:pt x="98269" y="39699"/>
                  <a:pt x="100442" y="36992"/>
                  <a:pt x="102615" y="36992"/>
                </a:cubicBezTo>
                <a:cubicBezTo>
                  <a:pt x="104547" y="36992"/>
                  <a:pt x="106720" y="39699"/>
                  <a:pt x="106720" y="42406"/>
                </a:cubicBezTo>
                <a:cubicBezTo>
                  <a:pt x="106720" y="45112"/>
                  <a:pt x="104547" y="47819"/>
                  <a:pt x="102615" y="478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40" tIns="45720" rIns="91440" bIns="45720" anchor="ctr" anchorCtr="0">
            <a:noAutofit/>
          </a:bodyPr>
          <a:lstStyle/>
          <a:p>
            <a:endParaRPr sz="1800">
              <a:solidFill>
                <a:schemeClr val="dk1"/>
              </a:solidFill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4" name="Shape 291"/>
          <p:cNvSpPr txBox="1"/>
          <p:nvPr/>
        </p:nvSpPr>
        <p:spPr>
          <a:xfrm>
            <a:off x="4514683" y="1715331"/>
            <a:ext cx="3160309" cy="31174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 anchorCtr="0">
            <a:normAutofit fontScale="97500" lnSpcReduction="10000"/>
          </a:bodyPr>
          <a:lstStyle/>
          <a:p>
            <a:pPr lvl="0">
              <a:buSzPct val="25000"/>
            </a:pPr>
            <a:r>
              <a:rPr lang="en-US" altLang="de-DE" sz="1600" b="1" dirty="0">
                <a:ea typeface="Calibri" panose="020F0502020204030204"/>
                <a:cs typeface="Calibri" panose="020F0502020204030204"/>
                <a:sym typeface="Calibri" panose="020F0502020204030204"/>
              </a:rPr>
              <a:t>Emscripten </a:t>
            </a:r>
            <a:r>
              <a:rPr lang="zh-CN" altLang="en-US" sz="1600" b="1" dirty="0">
                <a:ea typeface="Calibri" panose="020F0502020204030204"/>
                <a:cs typeface="Calibri" panose="020F0502020204030204"/>
                <a:sym typeface="Calibri" panose="020F0502020204030204"/>
              </a:rPr>
              <a:t>编译命令</a:t>
            </a:r>
            <a:endParaRPr lang="zh-CN" altLang="en-US" sz="1600" b="1" dirty="0"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5" name="Shape 292"/>
          <p:cNvSpPr/>
          <p:nvPr/>
        </p:nvSpPr>
        <p:spPr>
          <a:xfrm>
            <a:off x="4564719" y="1341762"/>
            <a:ext cx="292053" cy="3075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324" y="2895"/>
                </a:moveTo>
                <a:lnTo>
                  <a:pt x="115324" y="2895"/>
                </a:lnTo>
                <a:cubicBezTo>
                  <a:pt x="112727" y="2895"/>
                  <a:pt x="4675" y="51474"/>
                  <a:pt x="2337" y="51474"/>
                </a:cubicBezTo>
                <a:cubicBezTo>
                  <a:pt x="0" y="51474"/>
                  <a:pt x="0" y="54369"/>
                  <a:pt x="2337" y="54369"/>
                </a:cubicBezTo>
                <a:cubicBezTo>
                  <a:pt x="4675" y="56943"/>
                  <a:pt x="25454" y="68525"/>
                  <a:pt x="25454" y="68525"/>
                </a:cubicBezTo>
                <a:lnTo>
                  <a:pt x="25454" y="68525"/>
                </a:lnTo>
                <a:cubicBezTo>
                  <a:pt x="41558" y="73994"/>
                  <a:pt x="41558" y="73994"/>
                  <a:pt x="41558" y="73994"/>
                </a:cubicBezTo>
                <a:cubicBezTo>
                  <a:pt x="41558" y="73994"/>
                  <a:pt x="110389" y="11260"/>
                  <a:pt x="112727" y="11260"/>
                </a:cubicBezTo>
                <a:cubicBezTo>
                  <a:pt x="112727" y="8364"/>
                  <a:pt x="112727" y="11260"/>
                  <a:pt x="112727" y="11260"/>
                </a:cubicBezTo>
                <a:lnTo>
                  <a:pt x="62337" y="79785"/>
                </a:lnTo>
                <a:lnTo>
                  <a:pt x="62337" y="79785"/>
                </a:lnTo>
                <a:cubicBezTo>
                  <a:pt x="59999" y="82680"/>
                  <a:pt x="59999" y="82680"/>
                  <a:pt x="59999" y="82680"/>
                </a:cubicBezTo>
                <a:cubicBezTo>
                  <a:pt x="62337" y="85576"/>
                  <a:pt x="62337" y="85576"/>
                  <a:pt x="62337" y="85576"/>
                </a:cubicBezTo>
                <a:lnTo>
                  <a:pt x="62337" y="85576"/>
                </a:lnTo>
                <a:cubicBezTo>
                  <a:pt x="62337" y="85576"/>
                  <a:pt x="94285" y="105522"/>
                  <a:pt x="94285" y="108418"/>
                </a:cubicBezTo>
                <a:cubicBezTo>
                  <a:pt x="96623" y="108418"/>
                  <a:pt x="98961" y="108418"/>
                  <a:pt x="101298" y="105522"/>
                </a:cubicBezTo>
                <a:cubicBezTo>
                  <a:pt x="101298" y="102627"/>
                  <a:pt x="119740" y="8364"/>
                  <a:pt x="119740" y="5790"/>
                </a:cubicBezTo>
                <a:cubicBezTo>
                  <a:pt x="119740" y="2895"/>
                  <a:pt x="117662" y="0"/>
                  <a:pt x="115324" y="2895"/>
                </a:cubicBezTo>
                <a:close/>
                <a:moveTo>
                  <a:pt x="41558" y="116782"/>
                </a:moveTo>
                <a:lnTo>
                  <a:pt x="41558" y="116782"/>
                </a:lnTo>
                <a:cubicBezTo>
                  <a:pt x="41558" y="119678"/>
                  <a:pt x="41558" y="119678"/>
                  <a:pt x="43896" y="119678"/>
                </a:cubicBezTo>
                <a:cubicBezTo>
                  <a:pt x="43896" y="116782"/>
                  <a:pt x="62337" y="99731"/>
                  <a:pt x="62337" y="99731"/>
                </a:cubicBezTo>
                <a:cubicBezTo>
                  <a:pt x="41558" y="85576"/>
                  <a:pt x="41558" y="85576"/>
                  <a:pt x="41558" y="85576"/>
                </a:cubicBezTo>
                <a:lnTo>
                  <a:pt x="41558" y="1167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40" tIns="45720" rIns="91440" bIns="45720" anchor="ctr" anchorCtr="0">
            <a:noAutofit/>
          </a:bodyPr>
          <a:lstStyle/>
          <a:p>
            <a:endParaRPr sz="1800">
              <a:solidFill>
                <a:schemeClr val="dk1"/>
              </a:solidFill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6" name="Shape 300"/>
          <p:cNvSpPr txBox="1"/>
          <p:nvPr/>
        </p:nvSpPr>
        <p:spPr>
          <a:xfrm>
            <a:off x="2722025" y="1060333"/>
            <a:ext cx="1436658" cy="1621078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/>
          <a:p>
            <a:pPr>
              <a:buSzPct val="25000"/>
            </a:pPr>
            <a:r>
              <a:rPr lang="de-DE" sz="7500" dirty="0">
                <a:solidFill>
                  <a:schemeClr val="bg1">
                    <a:lumMod val="95000"/>
                  </a:schemeClr>
                </a:solidFill>
                <a:ea typeface="Questrial"/>
                <a:cs typeface="Questrial"/>
                <a:sym typeface="Questrial"/>
              </a:rPr>
              <a:t>01</a:t>
            </a:r>
            <a:endParaRPr lang="de-DE" sz="7500" dirty="0">
              <a:solidFill>
                <a:schemeClr val="bg1">
                  <a:lumMod val="95000"/>
                </a:schemeClr>
              </a:solidFill>
              <a:ea typeface="Questrial"/>
              <a:cs typeface="Questrial"/>
              <a:sym typeface="Questrial"/>
            </a:endParaRPr>
          </a:p>
        </p:txBody>
      </p:sp>
      <p:sp>
        <p:nvSpPr>
          <p:cNvPr id="97" name="Shape 301"/>
          <p:cNvSpPr txBox="1"/>
          <p:nvPr/>
        </p:nvSpPr>
        <p:spPr>
          <a:xfrm>
            <a:off x="6380438" y="1028583"/>
            <a:ext cx="1436658" cy="1621078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defPPr>
              <a:defRPr lang="zh-CN"/>
            </a:defPPr>
            <a:lvl1pPr>
              <a:buSzPct val="25000"/>
              <a:defRPr sz="7500">
                <a:solidFill>
                  <a:schemeClr val="bg1">
                    <a:lumMod val="95000"/>
                  </a:schemeClr>
                </a:solidFill>
                <a:ea typeface="Questrial"/>
                <a:cs typeface="Questrial"/>
              </a:defRPr>
            </a:lvl1pPr>
          </a:lstStyle>
          <a:p>
            <a:r>
              <a:rPr lang="de-DE" dirty="0">
                <a:sym typeface="Questrial"/>
              </a:rPr>
              <a:t>02</a:t>
            </a:r>
            <a:endParaRPr lang="de-DE" dirty="0">
              <a:sym typeface="Questrial"/>
            </a:endParaRPr>
          </a:p>
        </p:txBody>
      </p:sp>
      <p:sp>
        <p:nvSpPr>
          <p:cNvPr id="98" name="Shape 302"/>
          <p:cNvSpPr txBox="1"/>
          <p:nvPr/>
        </p:nvSpPr>
        <p:spPr>
          <a:xfrm>
            <a:off x="9959052" y="1028583"/>
            <a:ext cx="1436658" cy="1621078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defPPr>
              <a:defRPr lang="zh-CN"/>
            </a:defPPr>
            <a:lvl1pPr>
              <a:buSzPct val="25000"/>
              <a:defRPr sz="7500">
                <a:solidFill>
                  <a:schemeClr val="bg1">
                    <a:lumMod val="95000"/>
                  </a:schemeClr>
                </a:solidFill>
                <a:ea typeface="Questrial"/>
                <a:cs typeface="Questrial"/>
              </a:defRPr>
            </a:lvl1pPr>
          </a:lstStyle>
          <a:p>
            <a:r>
              <a:rPr lang="de-DE">
                <a:sym typeface="Questrial"/>
              </a:rPr>
              <a:t>03</a:t>
            </a:r>
            <a:endParaRPr lang="de-DE">
              <a:sym typeface="Questrial"/>
            </a:endParaRPr>
          </a:p>
        </p:txBody>
      </p:sp>
      <p:pic>
        <p:nvPicPr>
          <p:cNvPr id="5" name="图片 4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645" y="2440305"/>
            <a:ext cx="5038725" cy="4000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t="10592" r="386" b="8031"/>
          <a:stretch>
            <a:fillRect/>
          </a:stretch>
        </p:blipFill>
        <p:spPr>
          <a:xfrm>
            <a:off x="323215" y="2440305"/>
            <a:ext cx="3281680" cy="43370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045" y="2440305"/>
            <a:ext cx="2838450" cy="2095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045" y="2831465"/>
            <a:ext cx="3390900" cy="2000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3e8992b5-5db5-46cc-947c-ea2e40ebc0c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66501" y="1423852"/>
            <a:ext cx="5316855" cy="4665617"/>
            <a:chOff x="5610256" y="1321617"/>
            <a:chExt cx="5316855" cy="4665617"/>
          </a:xfrm>
        </p:grpSpPr>
        <p:sp>
          <p:nvSpPr>
            <p:cNvPr id="8" name="îś1íḓé"/>
            <p:cNvSpPr txBox="1"/>
            <p:nvPr>
              <p:custDataLst>
                <p:tags r:id="rId2"/>
              </p:custDataLst>
            </p:nvPr>
          </p:nvSpPr>
          <p:spPr>
            <a:xfrm>
              <a:off x="5610256" y="1424279"/>
              <a:ext cx="466794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en-US" altLang="zh-CN" sz="28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9" name="直接连接符 8"/>
            <p:cNvCxnSpPr/>
            <p:nvPr>
              <p:custDataLst>
                <p:tags r:id="rId3"/>
              </p:custDataLst>
            </p:nvPr>
          </p:nvCxnSpPr>
          <p:spPr>
            <a:xfrm>
              <a:off x="6208722" y="1395504"/>
              <a:ext cx="0" cy="51921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ïṡ1iḑe"/>
            <p:cNvSpPr/>
            <p:nvPr>
              <p:custDataLst>
                <p:tags r:id="rId4"/>
              </p:custDataLst>
            </p:nvPr>
          </p:nvSpPr>
          <p:spPr bwMode="auto">
            <a:xfrm>
              <a:off x="6295143" y="1672545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100" dirty="0"/>
                <a:t>技术依据</a:t>
              </a:r>
              <a:r>
                <a:rPr lang="en-US" altLang="zh-CN" sz="1100" dirty="0"/>
                <a:t> </a:t>
              </a:r>
              <a:r>
                <a:rPr lang="zh-CN" altLang="en-US" sz="1100" dirty="0"/>
                <a:t>项目简介</a:t>
              </a:r>
              <a:r>
                <a:rPr lang="en-US" altLang="zh-CN" sz="1100" dirty="0"/>
                <a:t> </a:t>
              </a:r>
              <a:r>
                <a:rPr lang="zh-CN" altLang="en-US" sz="1100" dirty="0"/>
                <a:t>可应用场景</a:t>
              </a:r>
              <a:endParaRPr lang="zh-CN" altLang="en-US" sz="1100" dirty="0"/>
            </a:p>
          </p:txBody>
        </p:sp>
        <p:sp>
          <p:nvSpPr>
            <p:cNvPr id="11" name="íśľíḓé"/>
            <p:cNvSpPr txBox="1"/>
            <p:nvPr>
              <p:custDataLst>
                <p:tags r:id="rId5"/>
              </p:custDataLst>
            </p:nvPr>
          </p:nvSpPr>
          <p:spPr bwMode="auto">
            <a:xfrm>
              <a:off x="6295143" y="1321617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fontScale="97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项目背景</a:t>
              </a:r>
              <a:endParaRPr lang="zh-CN" altLang="en-US" sz="1800" b="1" dirty="0"/>
            </a:p>
          </p:txBody>
        </p:sp>
        <p:sp>
          <p:nvSpPr>
            <p:cNvPr id="12" name="iŝḷiḓè"/>
            <p:cNvSpPr txBox="1"/>
            <p:nvPr>
              <p:custDataLst>
                <p:tags r:id="rId6"/>
              </p:custDataLst>
            </p:nvPr>
          </p:nvSpPr>
          <p:spPr>
            <a:xfrm>
              <a:off x="5610256" y="2224005"/>
              <a:ext cx="503663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en-US" altLang="zh-CN" sz="280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13" name="直接连接符 12"/>
            <p:cNvCxnSpPr/>
            <p:nvPr>
              <p:custDataLst>
                <p:tags r:id="rId7"/>
              </p:custDataLst>
            </p:nvPr>
          </p:nvCxnSpPr>
          <p:spPr>
            <a:xfrm>
              <a:off x="6227156" y="2195230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ŝḷíḍe"/>
            <p:cNvSpPr/>
            <p:nvPr>
              <p:custDataLst>
                <p:tags r:id="rId8"/>
              </p:custDataLst>
            </p:nvPr>
          </p:nvSpPr>
          <p:spPr bwMode="auto">
            <a:xfrm>
              <a:off x="6313577" y="2472271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100" dirty="0"/>
                <a:t>完整工具链</a:t>
              </a:r>
              <a:r>
                <a:rPr lang="en-US" altLang="zh-CN" sz="1100" dirty="0"/>
                <a:t> </a:t>
              </a:r>
              <a:r>
                <a:rPr lang="zh-CN" altLang="en-US" sz="1100" dirty="0"/>
                <a:t>分层处理</a:t>
              </a:r>
              <a:r>
                <a:rPr lang="en-US" altLang="zh-CN" sz="1100" dirty="0"/>
                <a:t> </a:t>
              </a:r>
              <a:r>
                <a:rPr lang="zh-CN" altLang="en-US" sz="1100" dirty="0"/>
                <a:t>项目架构</a:t>
              </a:r>
              <a:endParaRPr lang="zh-CN" altLang="en-US" sz="1100" dirty="0"/>
            </a:p>
          </p:txBody>
        </p:sp>
        <p:sp>
          <p:nvSpPr>
            <p:cNvPr id="15" name="iṥļidê"/>
            <p:cNvSpPr txBox="1"/>
            <p:nvPr>
              <p:custDataLst>
                <p:tags r:id="rId9"/>
              </p:custDataLst>
            </p:nvPr>
          </p:nvSpPr>
          <p:spPr bwMode="auto">
            <a:xfrm>
              <a:off x="6313577" y="2121343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fontScale="97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整体架构</a:t>
              </a:r>
              <a:endParaRPr lang="zh-CN" altLang="en-US" sz="1800" b="1" dirty="0"/>
            </a:p>
          </p:txBody>
        </p:sp>
        <p:sp>
          <p:nvSpPr>
            <p:cNvPr id="16" name="iṩľíďè"/>
            <p:cNvSpPr txBox="1"/>
            <p:nvPr>
              <p:custDataLst>
                <p:tags r:id="rId10"/>
              </p:custDataLst>
            </p:nvPr>
          </p:nvSpPr>
          <p:spPr>
            <a:xfrm>
              <a:off x="5610256" y="3023731"/>
              <a:ext cx="513282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en-US" altLang="zh-CN" sz="280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17" name="直接连接符 16"/>
            <p:cNvCxnSpPr/>
            <p:nvPr>
              <p:custDataLst>
                <p:tags r:id="rId11"/>
              </p:custDataLst>
            </p:nvPr>
          </p:nvCxnSpPr>
          <p:spPr>
            <a:xfrm>
              <a:off x="6231966" y="2994956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íṧ1îḋé"/>
            <p:cNvSpPr/>
            <p:nvPr>
              <p:custDataLst>
                <p:tags r:id="rId12"/>
              </p:custDataLst>
            </p:nvPr>
          </p:nvSpPr>
          <p:spPr bwMode="auto">
            <a:xfrm>
              <a:off x="6318387" y="3271997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100" dirty="0"/>
                <a:t>语音识别及合成原理</a:t>
              </a:r>
              <a:r>
                <a:rPr lang="en-US" altLang="zh-CN" sz="1100" dirty="0"/>
                <a:t> </a:t>
              </a:r>
              <a:endParaRPr lang="zh-CN" altLang="en-US" sz="1100" dirty="0"/>
            </a:p>
          </p:txBody>
        </p:sp>
        <p:sp>
          <p:nvSpPr>
            <p:cNvPr id="19" name="ïŝľîḍé"/>
            <p:cNvSpPr txBox="1"/>
            <p:nvPr>
              <p:custDataLst>
                <p:tags r:id="rId13"/>
              </p:custDataLst>
            </p:nvPr>
          </p:nvSpPr>
          <p:spPr bwMode="auto">
            <a:xfrm>
              <a:off x="6318387" y="2921069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fontScale="97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浏览器端语音识别及合成</a:t>
              </a:r>
              <a:endParaRPr lang="zh-CN" altLang="en-US" sz="1800" b="1" dirty="0"/>
            </a:p>
          </p:txBody>
        </p:sp>
        <p:sp>
          <p:nvSpPr>
            <p:cNvPr id="20" name="íṥļîḋe"/>
            <p:cNvSpPr txBox="1"/>
            <p:nvPr>
              <p:custDataLst>
                <p:tags r:id="rId14"/>
              </p:custDataLst>
            </p:nvPr>
          </p:nvSpPr>
          <p:spPr>
            <a:xfrm>
              <a:off x="5610256" y="3823457"/>
              <a:ext cx="503663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4">
                      <a:lumMod val="100000"/>
                    </a:schemeClr>
                  </a:solidFill>
                  <a:latin typeface="Impact" panose="020B0806030902050204" pitchFamily="34" charset="0"/>
                </a:rPr>
                <a:t>04</a:t>
              </a:r>
              <a:endParaRPr lang="en-US" altLang="zh-CN" sz="2800">
                <a:solidFill>
                  <a:schemeClr val="accent4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21" name="直接连接符 20"/>
            <p:cNvCxnSpPr/>
            <p:nvPr>
              <p:custDataLst>
                <p:tags r:id="rId15"/>
              </p:custDataLst>
            </p:nvPr>
          </p:nvCxnSpPr>
          <p:spPr>
            <a:xfrm>
              <a:off x="6227156" y="3794682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4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ïṩḻïde"/>
            <p:cNvSpPr/>
            <p:nvPr>
              <p:custDataLst>
                <p:tags r:id="rId16"/>
              </p:custDataLst>
            </p:nvPr>
          </p:nvSpPr>
          <p:spPr bwMode="auto">
            <a:xfrm>
              <a:off x="6313836" y="4071802"/>
              <a:ext cx="4613275" cy="316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100" dirty="0"/>
                <a:t>大模型</a:t>
              </a:r>
              <a:r>
                <a:rPr lang="en-US" altLang="zh-CN" sz="1100" dirty="0"/>
                <a:t>API</a:t>
              </a:r>
              <a:r>
                <a:rPr lang="zh-CN" altLang="en-US" sz="1100" dirty="0"/>
                <a:t>部署</a:t>
              </a:r>
              <a:r>
                <a:rPr lang="en-US" altLang="zh-CN" sz="1100" dirty="0"/>
                <a:t> WASM</a:t>
              </a:r>
              <a:r>
                <a:rPr lang="zh-CN" altLang="en-US" sz="1100" dirty="0"/>
                <a:t>技术优势</a:t>
              </a:r>
              <a:r>
                <a:rPr lang="en-US" altLang="zh-CN" sz="1100" dirty="0"/>
                <a:t> WASM</a:t>
              </a:r>
              <a:r>
                <a:rPr lang="zh-CN" altLang="en-US" sz="1100" dirty="0"/>
                <a:t>部署场景选择</a:t>
              </a:r>
              <a:r>
                <a:rPr lang="en-US" altLang="zh-CN" sz="1100" dirty="0"/>
                <a:t> WASM</a:t>
              </a:r>
              <a:r>
                <a:rPr lang="zh-CN" altLang="en-US" sz="1100" dirty="0"/>
                <a:t>编译流程</a:t>
              </a:r>
              <a:endParaRPr lang="zh-CN" altLang="en-US" sz="1100" dirty="0"/>
            </a:p>
          </p:txBody>
        </p:sp>
        <p:sp>
          <p:nvSpPr>
            <p:cNvPr id="23" name="îślídè"/>
            <p:cNvSpPr txBox="1"/>
            <p:nvPr>
              <p:custDataLst>
                <p:tags r:id="rId17"/>
              </p:custDataLst>
            </p:nvPr>
          </p:nvSpPr>
          <p:spPr bwMode="auto">
            <a:xfrm>
              <a:off x="6313577" y="3720795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fontScale="97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混合指令解析架构</a:t>
              </a:r>
              <a:endParaRPr lang="zh-CN" altLang="en-US" sz="1800" b="1" dirty="0"/>
            </a:p>
          </p:txBody>
        </p:sp>
        <p:sp>
          <p:nvSpPr>
            <p:cNvPr id="24" name="íṣḷíḓê"/>
            <p:cNvSpPr txBox="1"/>
            <p:nvPr>
              <p:custDataLst>
                <p:tags r:id="rId18"/>
              </p:custDataLst>
            </p:nvPr>
          </p:nvSpPr>
          <p:spPr>
            <a:xfrm>
              <a:off x="5610256" y="4623183"/>
              <a:ext cx="514885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5">
                      <a:lumMod val="100000"/>
                    </a:schemeClr>
                  </a:solidFill>
                  <a:latin typeface="Impact" panose="020B0806030902050204" pitchFamily="34" charset="0"/>
                </a:rPr>
                <a:t>05</a:t>
              </a:r>
              <a:endParaRPr lang="en-US" altLang="zh-CN" sz="2800">
                <a:solidFill>
                  <a:schemeClr val="accent5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25" name="直接连接符 24"/>
            <p:cNvCxnSpPr/>
            <p:nvPr>
              <p:custDataLst>
                <p:tags r:id="rId19"/>
              </p:custDataLst>
            </p:nvPr>
          </p:nvCxnSpPr>
          <p:spPr>
            <a:xfrm>
              <a:off x="6232767" y="4594408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5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íṥļïḑé"/>
            <p:cNvSpPr/>
            <p:nvPr>
              <p:custDataLst>
                <p:tags r:id="rId20"/>
              </p:custDataLst>
            </p:nvPr>
          </p:nvSpPr>
          <p:spPr bwMode="auto">
            <a:xfrm>
              <a:off x="6319188" y="4871449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100" dirty="0"/>
                <a:t>通信方案设计</a:t>
              </a:r>
              <a:r>
                <a:rPr lang="en-US" altLang="zh-CN" sz="1100" dirty="0"/>
                <a:t> </a:t>
              </a:r>
              <a:r>
                <a:rPr lang="zh-CN" altLang="en-US" sz="1100" dirty="0"/>
                <a:t>树莓派端执行</a:t>
              </a:r>
              <a:endParaRPr lang="zh-CN" altLang="en-US" sz="1100" dirty="0"/>
            </a:p>
          </p:txBody>
        </p:sp>
        <p:sp>
          <p:nvSpPr>
            <p:cNvPr id="27" name="ïṥ1ïďé"/>
            <p:cNvSpPr txBox="1"/>
            <p:nvPr>
              <p:custDataLst>
                <p:tags r:id="rId21"/>
              </p:custDataLst>
            </p:nvPr>
          </p:nvSpPr>
          <p:spPr bwMode="auto">
            <a:xfrm>
              <a:off x="6319188" y="4520521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fontScale="97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指令传输与树莓派执行</a:t>
              </a:r>
              <a:endParaRPr lang="zh-CN" altLang="en-US" sz="1800" b="1" dirty="0"/>
            </a:p>
          </p:txBody>
        </p:sp>
        <p:sp>
          <p:nvSpPr>
            <p:cNvPr id="28" name="íṥlíḑè"/>
            <p:cNvSpPr txBox="1"/>
            <p:nvPr>
              <p:custDataLst>
                <p:tags r:id="rId22"/>
              </p:custDataLst>
            </p:nvPr>
          </p:nvSpPr>
          <p:spPr>
            <a:xfrm>
              <a:off x="5610256" y="5422908"/>
              <a:ext cx="516487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6">
                      <a:lumMod val="100000"/>
                    </a:schemeClr>
                  </a:solidFill>
                  <a:latin typeface="Impact" panose="020B0806030902050204" pitchFamily="34" charset="0"/>
                </a:rPr>
                <a:t>06</a:t>
              </a:r>
              <a:endParaRPr lang="en-US" altLang="zh-CN" sz="2800">
                <a:solidFill>
                  <a:schemeClr val="accent6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29" name="直接连接符 28"/>
            <p:cNvCxnSpPr/>
            <p:nvPr>
              <p:custDataLst>
                <p:tags r:id="rId23"/>
              </p:custDataLst>
            </p:nvPr>
          </p:nvCxnSpPr>
          <p:spPr>
            <a:xfrm>
              <a:off x="6233568" y="5394133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6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íṡḷiďê"/>
            <p:cNvSpPr/>
            <p:nvPr>
              <p:custDataLst>
                <p:tags r:id="rId24"/>
              </p:custDataLst>
            </p:nvPr>
          </p:nvSpPr>
          <p:spPr bwMode="auto">
            <a:xfrm>
              <a:off x="6319989" y="5671174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100" dirty="0"/>
                <a:t>现场演示项目</a:t>
              </a:r>
              <a:endParaRPr lang="zh-CN" altLang="en-US" sz="1100" dirty="0"/>
            </a:p>
          </p:txBody>
        </p:sp>
        <p:sp>
          <p:nvSpPr>
            <p:cNvPr id="31" name="îṡļiḋé"/>
            <p:cNvSpPr txBox="1"/>
            <p:nvPr>
              <p:custDataLst>
                <p:tags r:id="rId25"/>
              </p:custDataLst>
            </p:nvPr>
          </p:nvSpPr>
          <p:spPr bwMode="auto">
            <a:xfrm>
              <a:off x="6319989" y="5320246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fontScale="97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现场演示</a:t>
              </a:r>
              <a:endParaRPr lang="zh-CN" altLang="en-US" sz="1800" b="1" dirty="0"/>
            </a:p>
          </p:txBody>
        </p:sp>
      </p:grpSp>
      <p:pic>
        <p:nvPicPr>
          <p:cNvPr id="3" name="图片 2" descr="中科大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  <p:grpSp>
        <p:nvGrpSpPr>
          <p:cNvPr id="2" name="3e8992b5-5db5-46cc-947c-ea2e40ebc0c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7"/>
            </p:custDataLst>
          </p:nvPr>
        </p:nvGrpSpPr>
        <p:grpSpPr>
          <a:xfrm>
            <a:off x="6116351" y="2775132"/>
            <a:ext cx="5191760" cy="2266440"/>
            <a:chOff x="5610256" y="1321617"/>
            <a:chExt cx="5191760" cy="2266440"/>
          </a:xfrm>
        </p:grpSpPr>
        <p:sp>
          <p:nvSpPr>
            <p:cNvPr id="4" name="îś1íḓé"/>
            <p:cNvSpPr txBox="1"/>
            <p:nvPr>
              <p:custDataLst>
                <p:tags r:id="rId28"/>
              </p:custDataLst>
            </p:nvPr>
          </p:nvSpPr>
          <p:spPr>
            <a:xfrm>
              <a:off x="5610256" y="1424279"/>
              <a:ext cx="466794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07</a:t>
              </a:r>
              <a:endParaRPr lang="en-US" altLang="zh-CN" sz="28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33" name="直接连接符 32"/>
            <p:cNvCxnSpPr/>
            <p:nvPr>
              <p:custDataLst>
                <p:tags r:id="rId29"/>
              </p:custDataLst>
            </p:nvPr>
          </p:nvCxnSpPr>
          <p:spPr>
            <a:xfrm>
              <a:off x="6208722" y="1395504"/>
              <a:ext cx="0" cy="51921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ïṡ1iḑe"/>
            <p:cNvSpPr/>
            <p:nvPr>
              <p:custDataLst>
                <p:tags r:id="rId30"/>
              </p:custDataLst>
            </p:nvPr>
          </p:nvSpPr>
          <p:spPr bwMode="auto">
            <a:xfrm>
              <a:off x="6295143" y="1672545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100" dirty="0"/>
                <a:t>测试方法与架构</a:t>
              </a:r>
              <a:r>
                <a:rPr lang="en-US" altLang="zh-CN" sz="1100" dirty="0"/>
                <a:t> </a:t>
              </a:r>
              <a:r>
                <a:rPr lang="zh-CN" altLang="en-US" sz="1100" dirty="0"/>
                <a:t>测试结果</a:t>
              </a:r>
              <a:r>
                <a:rPr lang="en-US" altLang="zh-CN" sz="1100" dirty="0"/>
                <a:t> WASM</a:t>
              </a:r>
              <a:r>
                <a:rPr lang="zh-CN" altLang="en-US" sz="1100" dirty="0"/>
                <a:t>优势</a:t>
              </a:r>
              <a:r>
                <a:rPr lang="en-US" altLang="zh-CN" sz="1100" dirty="0"/>
                <a:t> </a:t>
              </a:r>
              <a:r>
                <a:rPr lang="zh-CN" altLang="en-US" sz="1100" dirty="0"/>
                <a:t>可靠性</a:t>
              </a:r>
              <a:r>
                <a:rPr lang="en-US" altLang="zh-CN" sz="1100" dirty="0"/>
                <a:t> </a:t>
              </a:r>
              <a:endParaRPr lang="en-US" altLang="zh-CN" sz="1100" dirty="0"/>
            </a:p>
          </p:txBody>
        </p:sp>
        <p:sp>
          <p:nvSpPr>
            <p:cNvPr id="35" name="íśľíḓé"/>
            <p:cNvSpPr txBox="1"/>
            <p:nvPr>
              <p:custDataLst>
                <p:tags r:id="rId31"/>
              </p:custDataLst>
            </p:nvPr>
          </p:nvSpPr>
          <p:spPr bwMode="auto">
            <a:xfrm>
              <a:off x="6295143" y="1321617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fontScale="97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评估与可靠性分析</a:t>
              </a:r>
              <a:endParaRPr lang="zh-CN" altLang="en-US" sz="1800" b="1" dirty="0"/>
            </a:p>
          </p:txBody>
        </p:sp>
        <p:sp>
          <p:nvSpPr>
            <p:cNvPr id="36" name="iŝḷiḓè"/>
            <p:cNvSpPr txBox="1"/>
            <p:nvPr>
              <p:custDataLst>
                <p:tags r:id="rId32"/>
              </p:custDataLst>
            </p:nvPr>
          </p:nvSpPr>
          <p:spPr>
            <a:xfrm>
              <a:off x="5610256" y="2224005"/>
              <a:ext cx="503663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08</a:t>
              </a:r>
              <a:endParaRPr lang="en-US" altLang="zh-CN" sz="280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37" name="直接连接符 36"/>
            <p:cNvCxnSpPr/>
            <p:nvPr>
              <p:custDataLst>
                <p:tags r:id="rId33"/>
              </p:custDataLst>
            </p:nvPr>
          </p:nvCxnSpPr>
          <p:spPr>
            <a:xfrm>
              <a:off x="6227156" y="2195230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iŝḷíḍe"/>
            <p:cNvSpPr/>
            <p:nvPr>
              <p:custDataLst>
                <p:tags r:id="rId34"/>
              </p:custDataLst>
            </p:nvPr>
          </p:nvSpPr>
          <p:spPr bwMode="auto">
            <a:xfrm>
              <a:off x="6313836" y="2472237"/>
              <a:ext cx="4488180" cy="316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100" dirty="0"/>
                <a:t>多语言支持</a:t>
              </a:r>
              <a:r>
                <a:rPr lang="en-US" altLang="zh-CN" sz="1100" dirty="0"/>
                <a:t> </a:t>
              </a:r>
              <a:r>
                <a:rPr lang="zh-CN" altLang="en-US" sz="1100" dirty="0"/>
                <a:t>离线识别与本地模型</a:t>
              </a:r>
              <a:r>
                <a:rPr lang="en-US" altLang="zh-CN" sz="1100" dirty="0"/>
                <a:t> </a:t>
              </a:r>
              <a:r>
                <a:rPr lang="zh-CN" altLang="en-US" sz="1100" dirty="0"/>
                <a:t>加强访问的安全性</a:t>
              </a:r>
              <a:r>
                <a:rPr lang="en-US" altLang="zh-CN" sz="1100" dirty="0"/>
                <a:t> </a:t>
              </a:r>
              <a:r>
                <a:rPr lang="zh-CN" altLang="en-US" sz="1100" dirty="0"/>
                <a:t>加强资源调度管理</a:t>
              </a:r>
              <a:r>
                <a:rPr lang="en-US" altLang="zh-CN" sz="1100" dirty="0"/>
                <a:t>  </a:t>
              </a:r>
              <a:endParaRPr lang="en-US" altLang="zh-CN" sz="1100" dirty="0"/>
            </a:p>
          </p:txBody>
        </p:sp>
        <p:sp>
          <p:nvSpPr>
            <p:cNvPr id="39" name="iṥļidê"/>
            <p:cNvSpPr txBox="1"/>
            <p:nvPr>
              <p:custDataLst>
                <p:tags r:id="rId35"/>
              </p:custDataLst>
            </p:nvPr>
          </p:nvSpPr>
          <p:spPr bwMode="auto">
            <a:xfrm>
              <a:off x="6313577" y="2121343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fontScale="97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扩展与未来工作</a:t>
              </a:r>
              <a:endParaRPr lang="zh-CN" altLang="en-US" sz="1800" b="1" dirty="0"/>
            </a:p>
          </p:txBody>
        </p:sp>
        <p:sp>
          <p:nvSpPr>
            <p:cNvPr id="40" name="iṩľíďè"/>
            <p:cNvSpPr txBox="1"/>
            <p:nvPr>
              <p:custDataLst>
                <p:tags r:id="rId36"/>
              </p:custDataLst>
            </p:nvPr>
          </p:nvSpPr>
          <p:spPr>
            <a:xfrm>
              <a:off x="5610256" y="3023731"/>
              <a:ext cx="513282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09</a:t>
              </a:r>
              <a:endParaRPr lang="en-US" altLang="zh-CN" sz="280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41" name="直接连接符 40"/>
            <p:cNvCxnSpPr/>
            <p:nvPr>
              <p:custDataLst>
                <p:tags r:id="rId37"/>
              </p:custDataLst>
            </p:nvPr>
          </p:nvCxnSpPr>
          <p:spPr>
            <a:xfrm>
              <a:off x="6231966" y="2994956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íṧ1îḋé"/>
            <p:cNvSpPr/>
            <p:nvPr>
              <p:custDataLst>
                <p:tags r:id="rId38"/>
              </p:custDataLst>
            </p:nvPr>
          </p:nvSpPr>
          <p:spPr bwMode="auto">
            <a:xfrm>
              <a:off x="6318387" y="3271997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100" dirty="0"/>
                <a:t>核心优势</a:t>
              </a:r>
              <a:r>
                <a:rPr lang="en-US" altLang="zh-CN" sz="1100" dirty="0"/>
                <a:t> </a:t>
              </a:r>
              <a:r>
                <a:rPr lang="zh-CN" altLang="en-US" sz="1100" dirty="0"/>
                <a:t>项目价值</a:t>
              </a:r>
              <a:r>
                <a:rPr lang="en-US" altLang="zh-CN" sz="1100" dirty="0"/>
                <a:t> </a:t>
              </a:r>
              <a:r>
                <a:rPr lang="zh-CN" altLang="en-US" sz="1100" dirty="0"/>
                <a:t>当前挑战</a:t>
              </a:r>
              <a:r>
                <a:rPr lang="en-US" altLang="zh-CN" sz="1100" dirty="0"/>
                <a:t> </a:t>
              </a:r>
              <a:r>
                <a:rPr lang="zh-CN" altLang="en-US" sz="1100" dirty="0"/>
                <a:t>未来展望</a:t>
              </a:r>
              <a:r>
                <a:rPr lang="en-US" altLang="zh-CN" sz="1100" dirty="0"/>
                <a:t> </a:t>
              </a:r>
              <a:endParaRPr lang="en-US" altLang="zh-CN" sz="1100" dirty="0"/>
            </a:p>
          </p:txBody>
        </p:sp>
        <p:sp>
          <p:nvSpPr>
            <p:cNvPr id="43" name="ïŝľîḍé"/>
            <p:cNvSpPr txBox="1"/>
            <p:nvPr>
              <p:custDataLst>
                <p:tags r:id="rId39"/>
              </p:custDataLst>
            </p:nvPr>
          </p:nvSpPr>
          <p:spPr bwMode="auto">
            <a:xfrm>
              <a:off x="6318387" y="2921069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fontScale="97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总结</a:t>
              </a:r>
              <a:endParaRPr lang="zh-CN" altLang="en-US" sz="1800" b="1" dirty="0"/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919480" y="390525"/>
            <a:ext cx="1949450" cy="584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b="1">
                <a:solidFill>
                  <a:schemeClr val="tx2"/>
                </a:solidFill>
              </a:rPr>
              <a:t>目录</a:t>
            </a:r>
            <a:endParaRPr lang="zh-CN" altLang="en-US" sz="3600" b="1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 userDrawn="1"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指令传输与树莓派执行</a:t>
            </a:r>
            <a:endParaRPr lang="zh-CN" altLang="en-US" sz="2800" dirty="0"/>
          </a:p>
        </p:txBody>
      </p:sp>
      <p:sp>
        <p:nvSpPr>
          <p:cNvPr id="6" name="文本占位符 5"/>
          <p:cNvSpPr>
            <a:spLocks noGrp="1"/>
          </p:cNvSpPr>
          <p:nvPr userDrawn="1"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/>
                </a:solidFill>
              </a:rPr>
              <a:t>通信方案设计</a:t>
            </a:r>
            <a:endParaRPr lang="en-US" altLang="zh-CN" sz="1800" dirty="0">
              <a:solidFill>
                <a:schemeClr val="tx2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/>
                </a:solidFill>
              </a:rPr>
              <a:t>树莓派端执行</a:t>
            </a:r>
            <a:endParaRPr lang="zh-CN" altLang="en-US" sz="1800" dirty="0">
              <a:solidFill>
                <a:schemeClr val="tx2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96053" y="394802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7281" y="3510533"/>
            <a:ext cx="5186635" cy="300593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指令传输与树莓派执行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60" name="图片 59" descr="中科大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87" y="2206549"/>
            <a:ext cx="5186635" cy="4137104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669924" y="15410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服务架构图</a:t>
            </a:r>
            <a:endParaRPr lang="zh-CN" altLang="en-US" dirty="0"/>
          </a:p>
        </p:txBody>
      </p:sp>
      <p:sp>
        <p:nvSpPr>
          <p:cNvPr id="86" name="箭头: 右 85"/>
          <p:cNvSpPr/>
          <p:nvPr/>
        </p:nvSpPr>
        <p:spPr>
          <a:xfrm>
            <a:off x="3074504" y="5406886"/>
            <a:ext cx="3326296" cy="472838"/>
          </a:xfrm>
          <a:prstGeom prst="rightArrow">
            <a:avLst/>
          </a:prstGeom>
          <a:solidFill>
            <a:srgbClr val="ECECFF"/>
          </a:solidFill>
          <a:ln>
            <a:solidFill>
              <a:srgbClr val="CCC0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AutoShape 4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通信方案设计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3f20ab61-be3d-415b-a707-85c5e9afb3f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20215" y="1922942"/>
            <a:ext cx="3233367" cy="2961343"/>
            <a:chOff x="5597697" y="1615870"/>
            <a:chExt cx="4429470" cy="4056818"/>
          </a:xfrm>
        </p:grpSpPr>
        <p:grpSp>
          <p:nvGrpSpPr>
            <p:cNvPr id="15" name="îśľîďê"/>
            <p:cNvGrpSpPr/>
            <p:nvPr/>
          </p:nvGrpSpPr>
          <p:grpSpPr>
            <a:xfrm>
              <a:off x="5597697" y="1615870"/>
              <a:ext cx="666274" cy="671027"/>
              <a:chOff x="5931156" y="1399652"/>
              <a:chExt cx="644626" cy="649224"/>
            </a:xfrm>
            <a:effectLst/>
          </p:grpSpPr>
          <p:sp>
            <p:nvSpPr>
              <p:cNvPr id="40" name="iŝlíďé"/>
              <p:cNvSpPr/>
              <p:nvPr>
                <p:custDataLst>
                  <p:tags r:id="rId2"/>
                </p:custDataLst>
              </p:nvPr>
            </p:nvSpPr>
            <p:spPr>
              <a:xfrm>
                <a:off x="5931156" y="1399652"/>
                <a:ext cx="644626" cy="6492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anchor="ctr"/>
              <a:lstStyle/>
              <a:p>
                <a:pPr algn="ctr"/>
              </a:p>
            </p:txBody>
          </p:sp>
          <p:sp>
            <p:nvSpPr>
              <p:cNvPr id="41" name="îŝľîďé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6057730" y="1551942"/>
                <a:ext cx="400552" cy="359916"/>
              </a:xfrm>
              <a:custGeom>
                <a:avLst/>
                <a:gdLst/>
                <a:ahLst/>
                <a:cxnLst>
                  <a:cxn ang="0">
                    <a:pos x="23" y="39"/>
                  </a:cxn>
                  <a:cxn ang="0">
                    <a:pos x="21" y="41"/>
                  </a:cxn>
                  <a:cxn ang="0">
                    <a:pos x="20" y="41"/>
                  </a:cxn>
                  <a:cxn ang="0">
                    <a:pos x="19" y="40"/>
                  </a:cxn>
                  <a:cxn ang="0">
                    <a:pos x="0" y="22"/>
                  </a:cxn>
                  <a:cxn ang="0">
                    <a:pos x="0" y="19"/>
                  </a:cxn>
                  <a:cxn ang="0">
                    <a:pos x="19" y="1"/>
                  </a:cxn>
                  <a:cxn ang="0">
                    <a:pos x="21" y="0"/>
                  </a:cxn>
                  <a:cxn ang="0">
                    <a:pos x="23" y="2"/>
                  </a:cxn>
                  <a:cxn ang="0">
                    <a:pos x="23" y="5"/>
                  </a:cxn>
                  <a:cxn ang="0">
                    <a:pos x="8" y="19"/>
                  </a:cxn>
                  <a:cxn ang="0">
                    <a:pos x="8" y="22"/>
                  </a:cxn>
                  <a:cxn ang="0">
                    <a:pos x="23" y="36"/>
                  </a:cxn>
                  <a:cxn ang="0">
                    <a:pos x="23" y="39"/>
                  </a:cxn>
                  <a:cxn ang="0">
                    <a:pos x="58" y="57"/>
                  </a:cxn>
                  <a:cxn ang="0">
                    <a:pos x="57" y="57"/>
                  </a:cxn>
                  <a:cxn ang="0">
                    <a:pos x="57" y="57"/>
                  </a:cxn>
                  <a:cxn ang="0">
                    <a:pos x="56" y="56"/>
                  </a:cxn>
                  <a:cxn ang="0">
                    <a:pos x="52" y="36"/>
                  </a:cxn>
                  <a:cxn ang="0">
                    <a:pos x="36" y="30"/>
                  </a:cxn>
                  <a:cxn ang="0">
                    <a:pos x="36" y="39"/>
                  </a:cxn>
                  <a:cxn ang="0">
                    <a:pos x="35" y="41"/>
                  </a:cxn>
                  <a:cxn ang="0">
                    <a:pos x="34" y="41"/>
                  </a:cxn>
                  <a:cxn ang="0">
                    <a:pos x="32" y="40"/>
                  </a:cxn>
                  <a:cxn ang="0">
                    <a:pos x="14" y="22"/>
                  </a:cxn>
                  <a:cxn ang="0">
                    <a:pos x="14" y="19"/>
                  </a:cxn>
                  <a:cxn ang="0">
                    <a:pos x="32" y="1"/>
                  </a:cxn>
                  <a:cxn ang="0">
                    <a:pos x="35" y="0"/>
                  </a:cxn>
                  <a:cxn ang="0">
                    <a:pos x="36" y="2"/>
                  </a:cxn>
                  <a:cxn ang="0">
                    <a:pos x="36" y="12"/>
                  </a:cxn>
                  <a:cxn ang="0">
                    <a:pos x="58" y="20"/>
                  </a:cxn>
                  <a:cxn ang="0">
                    <a:pos x="64" y="38"/>
                  </a:cxn>
                  <a:cxn ang="0">
                    <a:pos x="58" y="57"/>
                  </a:cxn>
                </a:cxnLst>
                <a:rect l="0" t="0" r="r" b="b"/>
                <a:pathLst>
                  <a:path w="64" h="57">
                    <a:moveTo>
                      <a:pt x="23" y="39"/>
                    </a:moveTo>
                    <a:cubicBezTo>
                      <a:pt x="23" y="40"/>
                      <a:pt x="22" y="41"/>
                      <a:pt x="21" y="41"/>
                    </a:cubicBezTo>
                    <a:cubicBezTo>
                      <a:pt x="21" y="41"/>
                      <a:pt x="21" y="41"/>
                      <a:pt x="20" y="41"/>
                    </a:cubicBezTo>
                    <a:cubicBezTo>
                      <a:pt x="20" y="41"/>
                      <a:pt x="19" y="41"/>
                      <a:pt x="19" y="4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1"/>
                      <a:pt x="0" y="20"/>
                      <a:pt x="0" y="19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20" y="0"/>
                      <a:pt x="21" y="0"/>
                    </a:cubicBezTo>
                    <a:cubicBezTo>
                      <a:pt x="22" y="1"/>
                      <a:pt x="23" y="1"/>
                      <a:pt x="23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1"/>
                      <a:pt x="8" y="22"/>
                    </a:cubicBezTo>
                    <a:cubicBezTo>
                      <a:pt x="23" y="36"/>
                      <a:pt x="23" y="36"/>
                      <a:pt x="23" y="36"/>
                    </a:cubicBezTo>
                    <a:lnTo>
                      <a:pt x="23" y="39"/>
                    </a:lnTo>
                    <a:close/>
                    <a:moveTo>
                      <a:pt x="58" y="57"/>
                    </a:moveTo>
                    <a:cubicBezTo>
                      <a:pt x="58" y="57"/>
                      <a:pt x="57" y="57"/>
                      <a:pt x="5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6" y="57"/>
                      <a:pt x="56" y="56"/>
                      <a:pt x="56" y="56"/>
                    </a:cubicBezTo>
                    <a:cubicBezTo>
                      <a:pt x="57" y="46"/>
                      <a:pt x="56" y="40"/>
                      <a:pt x="52" y="36"/>
                    </a:cubicBezTo>
                    <a:cubicBezTo>
                      <a:pt x="49" y="32"/>
                      <a:pt x="44" y="31"/>
                      <a:pt x="36" y="30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6" y="40"/>
                      <a:pt x="36" y="41"/>
                      <a:pt x="35" y="41"/>
                    </a:cubicBezTo>
                    <a:cubicBezTo>
                      <a:pt x="35" y="41"/>
                      <a:pt x="34" y="41"/>
                      <a:pt x="34" y="41"/>
                    </a:cubicBezTo>
                    <a:cubicBezTo>
                      <a:pt x="33" y="41"/>
                      <a:pt x="33" y="41"/>
                      <a:pt x="32" y="40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1"/>
                      <a:pt x="13" y="20"/>
                      <a:pt x="14" y="19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3" y="0"/>
                      <a:pt x="34" y="0"/>
                      <a:pt x="35" y="0"/>
                    </a:cubicBezTo>
                    <a:cubicBezTo>
                      <a:pt x="36" y="1"/>
                      <a:pt x="36" y="1"/>
                      <a:pt x="36" y="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46" y="12"/>
                      <a:pt x="53" y="15"/>
                      <a:pt x="58" y="20"/>
                    </a:cubicBezTo>
                    <a:cubicBezTo>
                      <a:pt x="63" y="25"/>
                      <a:pt x="64" y="33"/>
                      <a:pt x="64" y="38"/>
                    </a:cubicBezTo>
                    <a:cubicBezTo>
                      <a:pt x="64" y="45"/>
                      <a:pt x="58" y="56"/>
                      <a:pt x="58" y="5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lIns="90000" tIns="46800" rIns="90000" bIns="46800" anchor="ctr"/>
              <a:lstStyle/>
              <a:p>
                <a:pPr algn="ctr"/>
              </a:p>
            </p:txBody>
          </p:sp>
        </p:grpSp>
        <p:sp>
          <p:nvSpPr>
            <p:cNvPr id="18" name="ïşḻïḍe"/>
            <p:cNvSpPr txBox="1"/>
            <p:nvPr>
              <p:custDataLst>
                <p:tags r:id="rId4"/>
              </p:custDataLst>
            </p:nvPr>
          </p:nvSpPr>
          <p:spPr bwMode="auto">
            <a:xfrm>
              <a:off x="6387890" y="1617673"/>
              <a:ext cx="3559140" cy="717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前端浏览器天然支持</a:t>
              </a:r>
              <a:endParaRPr lang="en-US" altLang="zh-CN" sz="1600" dirty="0"/>
            </a:p>
            <a:p>
              <a:pPr marL="285750" indent="-285750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无需额外客户端库</a:t>
              </a:r>
              <a:endParaRPr lang="en-US" altLang="zh-CN" sz="1600" dirty="0"/>
            </a:p>
          </p:txBody>
        </p:sp>
        <p:grpSp>
          <p:nvGrpSpPr>
            <p:cNvPr id="19" name="íṣ1ïde"/>
            <p:cNvGrpSpPr/>
            <p:nvPr/>
          </p:nvGrpSpPr>
          <p:grpSpPr>
            <a:xfrm>
              <a:off x="5597697" y="2744467"/>
              <a:ext cx="666274" cy="671027"/>
              <a:chOff x="5950091" y="2237852"/>
              <a:chExt cx="644626" cy="649224"/>
            </a:xfrm>
            <a:effectLst/>
          </p:grpSpPr>
          <p:sp>
            <p:nvSpPr>
              <p:cNvPr id="38" name="iś1ïḑè"/>
              <p:cNvSpPr/>
              <p:nvPr>
                <p:custDataLst>
                  <p:tags r:id="rId5"/>
                </p:custDataLst>
              </p:nvPr>
            </p:nvSpPr>
            <p:spPr>
              <a:xfrm flipH="1">
                <a:off x="5950091" y="2237852"/>
                <a:ext cx="644626" cy="64922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anchor="ctr"/>
              <a:lstStyle/>
              <a:p>
                <a:pPr algn="ctr"/>
              </a:p>
            </p:txBody>
          </p:sp>
          <p:sp>
            <p:nvSpPr>
              <p:cNvPr id="39" name="îś1ïḍe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6100406" y="2400386"/>
                <a:ext cx="315200" cy="347304"/>
              </a:xfrm>
              <a:custGeom>
                <a:avLst/>
                <a:gdLst/>
                <a:ahLst/>
                <a:cxnLst>
                  <a:cxn ang="0">
                    <a:pos x="40" y="55"/>
                  </a:cxn>
                  <a:cxn ang="0">
                    <a:pos x="32" y="51"/>
                  </a:cxn>
                  <a:cxn ang="0">
                    <a:pos x="4" y="24"/>
                  </a:cxn>
                  <a:cxn ang="0">
                    <a:pos x="0" y="14"/>
                  </a:cxn>
                  <a:cxn ang="0">
                    <a:pos x="13" y="0"/>
                  </a:cxn>
                  <a:cxn ang="0">
                    <a:pos x="23" y="5"/>
                  </a:cxn>
                  <a:cxn ang="0">
                    <a:pos x="45" y="26"/>
                  </a:cxn>
                  <a:cxn ang="0">
                    <a:pos x="45" y="27"/>
                  </a:cxn>
                  <a:cxn ang="0">
                    <a:pos x="42" y="30"/>
                  </a:cxn>
                  <a:cxn ang="0">
                    <a:pos x="42" y="29"/>
                  </a:cxn>
                  <a:cxn ang="0">
                    <a:pos x="20" y="8"/>
                  </a:cxn>
                  <a:cxn ang="0">
                    <a:pos x="13" y="5"/>
                  </a:cxn>
                  <a:cxn ang="0">
                    <a:pos x="4" y="14"/>
                  </a:cxn>
                  <a:cxn ang="0">
                    <a:pos x="7" y="21"/>
                  </a:cxn>
                  <a:cxn ang="0">
                    <a:pos x="35" y="48"/>
                  </a:cxn>
                  <a:cxn ang="0">
                    <a:pos x="40" y="50"/>
                  </a:cxn>
                  <a:cxn ang="0">
                    <a:pos x="45" y="45"/>
                  </a:cxn>
                  <a:cxn ang="0">
                    <a:pos x="43" y="40"/>
                  </a:cxn>
                  <a:cxn ang="0">
                    <a:pos x="22" y="19"/>
                  </a:cxn>
                  <a:cxn ang="0">
                    <a:pos x="20" y="18"/>
                  </a:cxn>
                  <a:cxn ang="0">
                    <a:pos x="18" y="21"/>
                  </a:cxn>
                  <a:cxn ang="0">
                    <a:pos x="19" y="23"/>
                  </a:cxn>
                  <a:cxn ang="0">
                    <a:pos x="33" y="38"/>
                  </a:cxn>
                  <a:cxn ang="0">
                    <a:pos x="34" y="38"/>
                  </a:cxn>
                  <a:cxn ang="0">
                    <a:pos x="31" y="41"/>
                  </a:cxn>
                  <a:cxn ang="0">
                    <a:pos x="30" y="41"/>
                  </a:cxn>
                  <a:cxn ang="0">
                    <a:pos x="16" y="26"/>
                  </a:cxn>
                  <a:cxn ang="0">
                    <a:pos x="13" y="21"/>
                  </a:cxn>
                  <a:cxn ang="0">
                    <a:pos x="20" y="14"/>
                  </a:cxn>
                  <a:cxn ang="0">
                    <a:pos x="26" y="16"/>
                  </a:cxn>
                  <a:cxn ang="0">
                    <a:pos x="46" y="37"/>
                  </a:cxn>
                  <a:cxn ang="0">
                    <a:pos x="50" y="45"/>
                  </a:cxn>
                  <a:cxn ang="0">
                    <a:pos x="40" y="55"/>
                  </a:cxn>
                </a:cxnLst>
                <a:rect l="0" t="0" r="r" b="b"/>
                <a:pathLst>
                  <a:path w="50" h="55">
                    <a:moveTo>
                      <a:pt x="40" y="55"/>
                    </a:moveTo>
                    <a:cubicBezTo>
                      <a:pt x="37" y="55"/>
                      <a:pt x="34" y="54"/>
                      <a:pt x="32" y="5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1" y="21"/>
                      <a:pt x="0" y="18"/>
                      <a:pt x="0" y="14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17" y="0"/>
                      <a:pt x="21" y="2"/>
                      <a:pt x="23" y="5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5" y="26"/>
                      <a:pt x="45" y="27"/>
                      <a:pt x="45" y="27"/>
                    </a:cubicBezTo>
                    <a:cubicBezTo>
                      <a:pt x="45" y="28"/>
                      <a:pt x="43" y="30"/>
                      <a:pt x="42" y="30"/>
                    </a:cubicBezTo>
                    <a:cubicBezTo>
                      <a:pt x="42" y="30"/>
                      <a:pt x="42" y="30"/>
                      <a:pt x="42" y="2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8" y="6"/>
                      <a:pt x="16" y="5"/>
                      <a:pt x="13" y="5"/>
                    </a:cubicBezTo>
                    <a:cubicBezTo>
                      <a:pt x="8" y="5"/>
                      <a:pt x="4" y="9"/>
                      <a:pt x="4" y="14"/>
                    </a:cubicBezTo>
                    <a:cubicBezTo>
                      <a:pt x="4" y="16"/>
                      <a:pt x="5" y="19"/>
                      <a:pt x="7" y="21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6" y="50"/>
                      <a:pt x="38" y="50"/>
                      <a:pt x="40" y="50"/>
                    </a:cubicBezTo>
                    <a:cubicBezTo>
                      <a:pt x="43" y="50"/>
                      <a:pt x="45" y="48"/>
                      <a:pt x="45" y="45"/>
                    </a:cubicBezTo>
                    <a:cubicBezTo>
                      <a:pt x="45" y="43"/>
                      <a:pt x="44" y="41"/>
                      <a:pt x="43" y="4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1" y="18"/>
                      <a:pt x="20" y="18"/>
                    </a:cubicBezTo>
                    <a:cubicBezTo>
                      <a:pt x="19" y="18"/>
                      <a:pt x="18" y="19"/>
                      <a:pt x="18" y="21"/>
                    </a:cubicBezTo>
                    <a:cubicBezTo>
                      <a:pt x="18" y="22"/>
                      <a:pt x="18" y="22"/>
                      <a:pt x="19" y="23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9"/>
                      <a:pt x="32" y="41"/>
                      <a:pt x="31" y="41"/>
                    </a:cubicBezTo>
                    <a:cubicBezTo>
                      <a:pt x="31" y="41"/>
                      <a:pt x="30" y="41"/>
                      <a:pt x="30" y="4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4" y="25"/>
                      <a:pt x="13" y="23"/>
                      <a:pt x="13" y="21"/>
                    </a:cubicBezTo>
                    <a:cubicBezTo>
                      <a:pt x="13" y="17"/>
                      <a:pt x="16" y="14"/>
                      <a:pt x="20" y="14"/>
                    </a:cubicBezTo>
                    <a:cubicBezTo>
                      <a:pt x="22" y="14"/>
                      <a:pt x="24" y="15"/>
                      <a:pt x="26" y="16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9" y="39"/>
                      <a:pt x="50" y="42"/>
                      <a:pt x="50" y="45"/>
                    </a:cubicBezTo>
                    <a:cubicBezTo>
                      <a:pt x="50" y="51"/>
                      <a:pt x="46" y="55"/>
                      <a:pt x="40" y="5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lIns="90000" tIns="46800" rIns="90000" bIns="46800" anchor="ctr"/>
              <a:lstStyle/>
              <a:p>
                <a:pPr algn="ctr"/>
              </a:p>
            </p:txBody>
          </p:sp>
        </p:grpSp>
        <p:sp>
          <p:nvSpPr>
            <p:cNvPr id="22" name="íŝ1ïḍê"/>
            <p:cNvSpPr txBox="1"/>
            <p:nvPr>
              <p:custDataLst>
                <p:tags r:id="rId7"/>
              </p:custDataLst>
            </p:nvPr>
          </p:nvSpPr>
          <p:spPr bwMode="auto">
            <a:xfrm>
              <a:off x="6468027" y="2494919"/>
              <a:ext cx="3559140" cy="1107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传输延迟低</a:t>
              </a:r>
              <a:endParaRPr lang="en-US" altLang="zh-CN" sz="1600" dirty="0"/>
            </a:p>
            <a:p>
              <a:pPr marL="285750" indent="-285750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适合本项目指令传输大小的要求</a:t>
              </a:r>
              <a:endParaRPr lang="en-US" altLang="zh-CN" sz="1600" dirty="0"/>
            </a:p>
            <a:p>
              <a:pPr marL="285750" indent="-285750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硬件负担低</a:t>
              </a:r>
              <a:endParaRPr lang="en-US" altLang="zh-CN" sz="1600" dirty="0"/>
            </a:p>
          </p:txBody>
        </p:sp>
        <p:grpSp>
          <p:nvGrpSpPr>
            <p:cNvPr id="23" name="îşḻiḑe"/>
            <p:cNvGrpSpPr/>
            <p:nvPr/>
          </p:nvGrpSpPr>
          <p:grpSpPr>
            <a:xfrm>
              <a:off x="5597697" y="3873064"/>
              <a:ext cx="666274" cy="671027"/>
              <a:chOff x="5931156" y="3059486"/>
              <a:chExt cx="644626" cy="649224"/>
            </a:xfrm>
            <a:effectLst/>
          </p:grpSpPr>
          <p:sp>
            <p:nvSpPr>
              <p:cNvPr id="36" name="îṣlíḋé"/>
              <p:cNvSpPr/>
              <p:nvPr>
                <p:custDataLst>
                  <p:tags r:id="rId8"/>
                </p:custDataLst>
              </p:nvPr>
            </p:nvSpPr>
            <p:spPr>
              <a:xfrm>
                <a:off x="5931156" y="3059486"/>
                <a:ext cx="644626" cy="64922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anchor="ctr"/>
              <a:lstStyle/>
              <a:p>
                <a:pPr algn="ctr"/>
              </a:p>
            </p:txBody>
          </p:sp>
          <p:sp>
            <p:nvSpPr>
              <p:cNvPr id="37" name="ísľîďé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6058775" y="3227031"/>
                <a:ext cx="398463" cy="345165"/>
              </a:xfrm>
              <a:custGeom>
                <a:avLst/>
                <a:gdLst/>
                <a:ahLst/>
                <a:cxnLst>
                  <a:cxn ang="0">
                    <a:pos x="67" y="63"/>
                  </a:cxn>
                  <a:cxn ang="0">
                    <a:pos x="0" y="57"/>
                  </a:cxn>
                  <a:cxn ang="0">
                    <a:pos x="7" y="0"/>
                  </a:cxn>
                  <a:cxn ang="0">
                    <a:pos x="73" y="6"/>
                  </a:cxn>
                  <a:cxn ang="0">
                    <a:pos x="15" y="7"/>
                  </a:cxn>
                  <a:cxn ang="0">
                    <a:pos x="8" y="4"/>
                  </a:cxn>
                  <a:cxn ang="0">
                    <a:pos x="5" y="12"/>
                  </a:cxn>
                  <a:cxn ang="0">
                    <a:pos x="13" y="14"/>
                  </a:cxn>
                  <a:cxn ang="0">
                    <a:pos x="15" y="7"/>
                  </a:cxn>
                  <a:cxn ang="0">
                    <a:pos x="13" y="19"/>
                  </a:cxn>
                  <a:cxn ang="0">
                    <a:pos x="5" y="21"/>
                  </a:cxn>
                  <a:cxn ang="0">
                    <a:pos x="8" y="29"/>
                  </a:cxn>
                  <a:cxn ang="0">
                    <a:pos x="15" y="26"/>
                  </a:cxn>
                  <a:cxn ang="0">
                    <a:pos x="15" y="36"/>
                  </a:cxn>
                  <a:cxn ang="0">
                    <a:pos x="8" y="34"/>
                  </a:cxn>
                  <a:cxn ang="0">
                    <a:pos x="5" y="41"/>
                  </a:cxn>
                  <a:cxn ang="0">
                    <a:pos x="13" y="43"/>
                  </a:cxn>
                  <a:cxn ang="0">
                    <a:pos x="15" y="36"/>
                  </a:cxn>
                  <a:cxn ang="0">
                    <a:pos x="13" y="48"/>
                  </a:cxn>
                  <a:cxn ang="0">
                    <a:pos x="5" y="51"/>
                  </a:cxn>
                  <a:cxn ang="0">
                    <a:pos x="8" y="58"/>
                  </a:cxn>
                  <a:cxn ang="0">
                    <a:pos x="15" y="55"/>
                  </a:cxn>
                  <a:cxn ang="0">
                    <a:pos x="54" y="7"/>
                  </a:cxn>
                  <a:cxn ang="0">
                    <a:pos x="22" y="4"/>
                  </a:cxn>
                  <a:cxn ang="0">
                    <a:pos x="20" y="26"/>
                  </a:cxn>
                  <a:cxn ang="0">
                    <a:pos x="51" y="29"/>
                  </a:cxn>
                  <a:cxn ang="0">
                    <a:pos x="54" y="7"/>
                  </a:cxn>
                  <a:cxn ang="0">
                    <a:pos x="51" y="34"/>
                  </a:cxn>
                  <a:cxn ang="0">
                    <a:pos x="20" y="36"/>
                  </a:cxn>
                  <a:cxn ang="0">
                    <a:pos x="22" y="58"/>
                  </a:cxn>
                  <a:cxn ang="0">
                    <a:pos x="54" y="55"/>
                  </a:cxn>
                  <a:cxn ang="0">
                    <a:pos x="68" y="7"/>
                  </a:cxn>
                  <a:cxn ang="0">
                    <a:pos x="61" y="4"/>
                  </a:cxn>
                  <a:cxn ang="0">
                    <a:pos x="59" y="12"/>
                  </a:cxn>
                  <a:cxn ang="0">
                    <a:pos x="66" y="14"/>
                  </a:cxn>
                  <a:cxn ang="0">
                    <a:pos x="68" y="7"/>
                  </a:cxn>
                  <a:cxn ang="0">
                    <a:pos x="66" y="19"/>
                  </a:cxn>
                  <a:cxn ang="0">
                    <a:pos x="59" y="21"/>
                  </a:cxn>
                  <a:cxn ang="0">
                    <a:pos x="61" y="29"/>
                  </a:cxn>
                  <a:cxn ang="0">
                    <a:pos x="68" y="26"/>
                  </a:cxn>
                  <a:cxn ang="0">
                    <a:pos x="68" y="36"/>
                  </a:cxn>
                  <a:cxn ang="0">
                    <a:pos x="61" y="34"/>
                  </a:cxn>
                  <a:cxn ang="0">
                    <a:pos x="59" y="41"/>
                  </a:cxn>
                  <a:cxn ang="0">
                    <a:pos x="66" y="43"/>
                  </a:cxn>
                  <a:cxn ang="0">
                    <a:pos x="68" y="36"/>
                  </a:cxn>
                  <a:cxn ang="0">
                    <a:pos x="66" y="48"/>
                  </a:cxn>
                  <a:cxn ang="0">
                    <a:pos x="59" y="51"/>
                  </a:cxn>
                  <a:cxn ang="0">
                    <a:pos x="61" y="58"/>
                  </a:cxn>
                  <a:cxn ang="0">
                    <a:pos x="68" y="55"/>
                  </a:cxn>
                </a:cxnLst>
                <a:rect l="0" t="0" r="r" b="b"/>
                <a:pathLst>
                  <a:path w="73" h="63">
                    <a:moveTo>
                      <a:pt x="73" y="57"/>
                    </a:moveTo>
                    <a:cubicBezTo>
                      <a:pt x="73" y="60"/>
                      <a:pt x="71" y="63"/>
                      <a:pt x="67" y="63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3" y="63"/>
                      <a:pt x="0" y="60"/>
                      <a:pt x="0" y="5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71" y="0"/>
                      <a:pt x="73" y="2"/>
                      <a:pt x="73" y="6"/>
                    </a:cubicBezTo>
                    <a:lnTo>
                      <a:pt x="73" y="57"/>
                    </a:lnTo>
                    <a:close/>
                    <a:moveTo>
                      <a:pt x="15" y="7"/>
                    </a:moveTo>
                    <a:cubicBezTo>
                      <a:pt x="15" y="6"/>
                      <a:pt x="14" y="4"/>
                      <a:pt x="13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4"/>
                      <a:pt x="5" y="6"/>
                      <a:pt x="5" y="7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3"/>
                      <a:pt x="6" y="14"/>
                      <a:pt x="8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4"/>
                      <a:pt x="15" y="13"/>
                      <a:pt x="15" y="12"/>
                    </a:cubicBezTo>
                    <a:lnTo>
                      <a:pt x="15" y="7"/>
                    </a:lnTo>
                    <a:close/>
                    <a:moveTo>
                      <a:pt x="15" y="21"/>
                    </a:moveTo>
                    <a:cubicBezTo>
                      <a:pt x="15" y="20"/>
                      <a:pt x="14" y="19"/>
                      <a:pt x="13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6" y="19"/>
                      <a:pt x="5" y="20"/>
                      <a:pt x="5" y="21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8"/>
                      <a:pt x="6" y="29"/>
                      <a:pt x="8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4" y="29"/>
                      <a:pt x="15" y="28"/>
                      <a:pt x="15" y="26"/>
                    </a:cubicBezTo>
                    <a:lnTo>
                      <a:pt x="15" y="21"/>
                    </a:lnTo>
                    <a:close/>
                    <a:moveTo>
                      <a:pt x="15" y="36"/>
                    </a:moveTo>
                    <a:cubicBezTo>
                      <a:pt x="15" y="35"/>
                      <a:pt x="14" y="34"/>
                      <a:pt x="13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6" y="34"/>
                      <a:pt x="5" y="35"/>
                      <a:pt x="5" y="36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2"/>
                      <a:pt x="6" y="43"/>
                      <a:pt x="8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4" y="43"/>
                      <a:pt x="15" y="42"/>
                      <a:pt x="15" y="41"/>
                    </a:cubicBezTo>
                    <a:lnTo>
                      <a:pt x="15" y="36"/>
                    </a:lnTo>
                    <a:close/>
                    <a:moveTo>
                      <a:pt x="15" y="51"/>
                    </a:moveTo>
                    <a:cubicBezTo>
                      <a:pt x="15" y="49"/>
                      <a:pt x="14" y="48"/>
                      <a:pt x="13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6" y="48"/>
                      <a:pt x="5" y="49"/>
                      <a:pt x="5" y="51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6" y="58"/>
                      <a:pt x="8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4" y="58"/>
                      <a:pt x="15" y="57"/>
                      <a:pt x="15" y="55"/>
                    </a:cubicBezTo>
                    <a:lnTo>
                      <a:pt x="15" y="51"/>
                    </a:lnTo>
                    <a:close/>
                    <a:moveTo>
                      <a:pt x="54" y="7"/>
                    </a:moveTo>
                    <a:cubicBezTo>
                      <a:pt x="54" y="6"/>
                      <a:pt x="53" y="4"/>
                      <a:pt x="51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4"/>
                      <a:pt x="20" y="6"/>
                      <a:pt x="20" y="7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8"/>
                      <a:pt x="21" y="29"/>
                      <a:pt x="22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3" y="29"/>
                      <a:pt x="54" y="28"/>
                      <a:pt x="54" y="26"/>
                    </a:cubicBezTo>
                    <a:lnTo>
                      <a:pt x="54" y="7"/>
                    </a:lnTo>
                    <a:close/>
                    <a:moveTo>
                      <a:pt x="54" y="36"/>
                    </a:moveTo>
                    <a:cubicBezTo>
                      <a:pt x="54" y="35"/>
                      <a:pt x="53" y="34"/>
                      <a:pt x="51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1" y="34"/>
                      <a:pt x="20" y="35"/>
                      <a:pt x="20" y="36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7"/>
                      <a:pt x="21" y="58"/>
                      <a:pt x="22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3" y="58"/>
                      <a:pt x="54" y="57"/>
                      <a:pt x="54" y="55"/>
                    </a:cubicBezTo>
                    <a:lnTo>
                      <a:pt x="54" y="36"/>
                    </a:lnTo>
                    <a:close/>
                    <a:moveTo>
                      <a:pt x="68" y="7"/>
                    </a:moveTo>
                    <a:cubicBezTo>
                      <a:pt x="68" y="6"/>
                      <a:pt x="67" y="4"/>
                      <a:pt x="66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4"/>
                      <a:pt x="59" y="6"/>
                      <a:pt x="59" y="7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9" y="13"/>
                      <a:pt x="60" y="14"/>
                      <a:pt x="61" y="14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7" y="14"/>
                      <a:pt x="68" y="13"/>
                      <a:pt x="68" y="12"/>
                    </a:cubicBezTo>
                    <a:lnTo>
                      <a:pt x="68" y="7"/>
                    </a:lnTo>
                    <a:close/>
                    <a:moveTo>
                      <a:pt x="68" y="21"/>
                    </a:moveTo>
                    <a:cubicBezTo>
                      <a:pt x="68" y="20"/>
                      <a:pt x="67" y="19"/>
                      <a:pt x="66" y="19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0" y="19"/>
                      <a:pt x="59" y="20"/>
                      <a:pt x="59" y="2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8"/>
                      <a:pt x="60" y="29"/>
                      <a:pt x="61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7" y="29"/>
                      <a:pt x="68" y="28"/>
                      <a:pt x="68" y="26"/>
                    </a:cubicBezTo>
                    <a:lnTo>
                      <a:pt x="68" y="21"/>
                    </a:lnTo>
                    <a:close/>
                    <a:moveTo>
                      <a:pt x="68" y="36"/>
                    </a:moveTo>
                    <a:cubicBezTo>
                      <a:pt x="68" y="35"/>
                      <a:pt x="67" y="34"/>
                      <a:pt x="66" y="34"/>
                    </a:cubicBezTo>
                    <a:cubicBezTo>
                      <a:pt x="61" y="34"/>
                      <a:pt x="61" y="34"/>
                      <a:pt x="61" y="34"/>
                    </a:cubicBezTo>
                    <a:cubicBezTo>
                      <a:pt x="60" y="34"/>
                      <a:pt x="59" y="35"/>
                      <a:pt x="59" y="36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9" y="42"/>
                      <a:pt x="60" y="43"/>
                      <a:pt x="61" y="43"/>
                    </a:cubicBezTo>
                    <a:cubicBezTo>
                      <a:pt x="66" y="43"/>
                      <a:pt x="66" y="43"/>
                      <a:pt x="66" y="43"/>
                    </a:cubicBezTo>
                    <a:cubicBezTo>
                      <a:pt x="67" y="43"/>
                      <a:pt x="68" y="42"/>
                      <a:pt x="68" y="41"/>
                    </a:cubicBezTo>
                    <a:lnTo>
                      <a:pt x="68" y="36"/>
                    </a:lnTo>
                    <a:close/>
                    <a:moveTo>
                      <a:pt x="68" y="51"/>
                    </a:moveTo>
                    <a:cubicBezTo>
                      <a:pt x="68" y="49"/>
                      <a:pt x="67" y="48"/>
                      <a:pt x="66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0" y="48"/>
                      <a:pt x="59" y="49"/>
                      <a:pt x="59" y="51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59" y="57"/>
                      <a:pt x="60" y="58"/>
                      <a:pt x="61" y="58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67" y="58"/>
                      <a:pt x="68" y="57"/>
                      <a:pt x="68" y="55"/>
                    </a:cubicBezTo>
                    <a:lnTo>
                      <a:pt x="68" y="5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lIns="90000" tIns="46800" rIns="90000" bIns="46800" anchor="ctr"/>
              <a:lstStyle/>
              <a:p>
                <a:pPr algn="ctr"/>
              </a:p>
            </p:txBody>
          </p:sp>
        </p:grpSp>
        <p:sp>
          <p:nvSpPr>
            <p:cNvPr id="26" name="îṡḷîḍê"/>
            <p:cNvSpPr txBox="1"/>
            <p:nvPr>
              <p:custDataLst>
                <p:tags r:id="rId10"/>
              </p:custDataLst>
            </p:nvPr>
          </p:nvSpPr>
          <p:spPr bwMode="auto">
            <a:xfrm>
              <a:off x="6395875" y="3851800"/>
              <a:ext cx="3559140" cy="723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可以利用现有</a:t>
              </a:r>
              <a:r>
                <a:rPr lang="en-US" altLang="zh-CN" sz="1600" dirty="0"/>
                <a:t>HTTPS</a:t>
              </a:r>
              <a:r>
                <a:rPr lang="zh-CN" altLang="en-US" sz="1600" dirty="0"/>
                <a:t>加密</a:t>
              </a:r>
              <a:endParaRPr lang="en-US" altLang="zh-CN" sz="1600" dirty="0"/>
            </a:p>
            <a:p>
              <a:pPr marL="285750" indent="-285750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保障通信安全</a:t>
              </a:r>
              <a:endParaRPr lang="en-US" altLang="zh-CN" sz="1600" dirty="0"/>
            </a:p>
          </p:txBody>
        </p:sp>
        <p:grpSp>
          <p:nvGrpSpPr>
            <p:cNvPr id="27" name="iṧ1iḍé"/>
            <p:cNvGrpSpPr/>
            <p:nvPr/>
          </p:nvGrpSpPr>
          <p:grpSpPr>
            <a:xfrm>
              <a:off x="5597699" y="5001661"/>
              <a:ext cx="666274" cy="671027"/>
              <a:chOff x="5937846" y="3877809"/>
              <a:chExt cx="644626" cy="649224"/>
            </a:xfrm>
            <a:effectLst/>
          </p:grpSpPr>
          <p:sp>
            <p:nvSpPr>
              <p:cNvPr id="34" name="íŝḻiḋê"/>
              <p:cNvSpPr/>
              <p:nvPr/>
            </p:nvSpPr>
            <p:spPr>
              <a:xfrm flipH="1">
                <a:off x="5937846" y="3877809"/>
                <a:ext cx="644626" cy="64922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anchor="ctr"/>
              <a:lstStyle/>
              <a:p>
                <a:pPr algn="ctr"/>
              </a:p>
            </p:txBody>
          </p:sp>
          <p:sp>
            <p:nvSpPr>
              <p:cNvPr id="35" name="ïS1îḓé"/>
              <p:cNvSpPr/>
              <p:nvPr/>
            </p:nvSpPr>
            <p:spPr bwMode="auto">
              <a:xfrm>
                <a:off x="6018978" y="4057735"/>
                <a:ext cx="478057" cy="320400"/>
              </a:xfrm>
              <a:custGeom>
                <a:avLst/>
                <a:gdLst/>
                <a:ahLst/>
                <a:cxnLst>
                  <a:cxn ang="0">
                    <a:pos x="86" y="15"/>
                  </a:cxn>
                  <a:cxn ang="0">
                    <a:pos x="44" y="29"/>
                  </a:cxn>
                  <a:cxn ang="0">
                    <a:pos x="43" y="29"/>
                  </a:cxn>
                  <a:cxn ang="0">
                    <a:pos x="43" y="29"/>
                  </a:cxn>
                  <a:cxn ang="0">
                    <a:pos x="18" y="21"/>
                  </a:cxn>
                  <a:cxn ang="0">
                    <a:pos x="14" y="32"/>
                  </a:cxn>
                  <a:cxn ang="0">
                    <a:pos x="17" y="36"/>
                  </a:cxn>
                  <a:cxn ang="0">
                    <a:pos x="15" y="40"/>
                  </a:cxn>
                  <a:cxn ang="0">
                    <a:pos x="17" y="56"/>
                  </a:cxn>
                  <a:cxn ang="0">
                    <a:pos x="16" y="57"/>
                  </a:cxn>
                  <a:cxn ang="0">
                    <a:pos x="16" y="58"/>
                  </a:cxn>
                  <a:cxn ang="0">
                    <a:pos x="8" y="58"/>
                  </a:cxn>
                  <a:cxn ang="0">
                    <a:pos x="7" y="57"/>
                  </a:cxn>
                  <a:cxn ang="0">
                    <a:pos x="7" y="56"/>
                  </a:cxn>
                  <a:cxn ang="0">
                    <a:pos x="9" y="40"/>
                  </a:cxn>
                  <a:cxn ang="0">
                    <a:pos x="7" y="36"/>
                  </a:cxn>
                  <a:cxn ang="0">
                    <a:pos x="10" y="32"/>
                  </a:cxn>
                  <a:cxn ang="0">
                    <a:pos x="13" y="19"/>
                  </a:cxn>
                  <a:cxn ang="0">
                    <a:pos x="1" y="15"/>
                  </a:cxn>
                  <a:cxn ang="0">
                    <a:pos x="0" y="14"/>
                  </a:cxn>
                  <a:cxn ang="0">
                    <a:pos x="1" y="13"/>
                  </a:cxn>
                  <a:cxn ang="0">
                    <a:pos x="43" y="0"/>
                  </a:cxn>
                  <a:cxn ang="0">
                    <a:pos x="43" y="0"/>
                  </a:cxn>
                  <a:cxn ang="0">
                    <a:pos x="44" y="0"/>
                  </a:cxn>
                  <a:cxn ang="0">
                    <a:pos x="86" y="13"/>
                  </a:cxn>
                  <a:cxn ang="0">
                    <a:pos x="87" y="14"/>
                  </a:cxn>
                  <a:cxn ang="0">
                    <a:pos x="86" y="15"/>
                  </a:cxn>
                  <a:cxn ang="0">
                    <a:pos x="68" y="38"/>
                  </a:cxn>
                  <a:cxn ang="0">
                    <a:pos x="43" y="48"/>
                  </a:cxn>
                  <a:cxn ang="0">
                    <a:pos x="19" y="38"/>
                  </a:cxn>
                  <a:cxn ang="0">
                    <a:pos x="20" y="26"/>
                  </a:cxn>
                  <a:cxn ang="0">
                    <a:pos x="42" y="33"/>
                  </a:cxn>
                  <a:cxn ang="0">
                    <a:pos x="43" y="34"/>
                  </a:cxn>
                  <a:cxn ang="0">
                    <a:pos x="45" y="33"/>
                  </a:cxn>
                  <a:cxn ang="0">
                    <a:pos x="67" y="26"/>
                  </a:cxn>
                  <a:cxn ang="0">
                    <a:pos x="68" y="38"/>
                  </a:cxn>
                </a:cxnLst>
                <a:rect l="0" t="0" r="r" b="b"/>
                <a:pathLst>
                  <a:path w="87" h="58">
                    <a:moveTo>
                      <a:pt x="86" y="15"/>
                    </a:move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9"/>
                      <a:pt x="44" y="29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6" y="23"/>
                      <a:pt x="15" y="27"/>
                      <a:pt x="14" y="32"/>
                    </a:cubicBezTo>
                    <a:cubicBezTo>
                      <a:pt x="16" y="33"/>
                      <a:pt x="17" y="34"/>
                      <a:pt x="17" y="36"/>
                    </a:cubicBezTo>
                    <a:cubicBezTo>
                      <a:pt x="17" y="38"/>
                      <a:pt x="16" y="39"/>
                      <a:pt x="15" y="40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7"/>
                      <a:pt x="17" y="57"/>
                      <a:pt x="16" y="57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58"/>
                      <a:pt x="8" y="58"/>
                      <a:pt x="7" y="57"/>
                    </a:cubicBezTo>
                    <a:cubicBezTo>
                      <a:pt x="7" y="57"/>
                      <a:pt x="7" y="57"/>
                      <a:pt x="7" y="56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8" y="39"/>
                      <a:pt x="7" y="38"/>
                      <a:pt x="7" y="36"/>
                    </a:cubicBezTo>
                    <a:cubicBezTo>
                      <a:pt x="7" y="34"/>
                      <a:pt x="8" y="33"/>
                      <a:pt x="10" y="32"/>
                    </a:cubicBezTo>
                    <a:cubicBezTo>
                      <a:pt x="10" y="27"/>
                      <a:pt x="11" y="23"/>
                      <a:pt x="13" y="19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5"/>
                      <a:pt x="0" y="15"/>
                      <a:pt x="0" y="14"/>
                    </a:cubicBezTo>
                    <a:cubicBezTo>
                      <a:pt x="0" y="14"/>
                      <a:pt x="0" y="13"/>
                      <a:pt x="1" y="13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7" y="13"/>
                      <a:pt x="87" y="14"/>
                      <a:pt x="87" y="14"/>
                    </a:cubicBezTo>
                    <a:cubicBezTo>
                      <a:pt x="87" y="15"/>
                      <a:pt x="87" y="15"/>
                      <a:pt x="86" y="15"/>
                    </a:cubicBezTo>
                    <a:close/>
                    <a:moveTo>
                      <a:pt x="68" y="38"/>
                    </a:moveTo>
                    <a:cubicBezTo>
                      <a:pt x="68" y="44"/>
                      <a:pt x="57" y="48"/>
                      <a:pt x="43" y="48"/>
                    </a:cubicBezTo>
                    <a:cubicBezTo>
                      <a:pt x="30" y="48"/>
                      <a:pt x="19" y="44"/>
                      <a:pt x="19" y="3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3" y="34"/>
                      <a:pt x="43" y="34"/>
                    </a:cubicBezTo>
                    <a:cubicBezTo>
                      <a:pt x="44" y="34"/>
                      <a:pt x="45" y="33"/>
                      <a:pt x="45" y="33"/>
                    </a:cubicBezTo>
                    <a:cubicBezTo>
                      <a:pt x="67" y="26"/>
                      <a:pt x="67" y="26"/>
                      <a:pt x="67" y="26"/>
                    </a:cubicBezTo>
                    <a:lnTo>
                      <a:pt x="68" y="3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lIns="90000" tIns="46800" rIns="90000" bIns="46800" anchor="ctr"/>
              <a:lstStyle/>
              <a:p>
                <a:pPr algn="ctr"/>
              </a:p>
            </p:txBody>
          </p:sp>
        </p:grpSp>
        <p:sp>
          <p:nvSpPr>
            <p:cNvPr id="30" name="îŝľiḓê"/>
            <p:cNvSpPr txBox="1"/>
            <p:nvPr/>
          </p:nvSpPr>
          <p:spPr bwMode="auto">
            <a:xfrm>
              <a:off x="6288378" y="5123097"/>
              <a:ext cx="3559140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与</a:t>
              </a:r>
              <a:r>
                <a:rPr lang="en-US" altLang="zh-CN" sz="1600" dirty="0"/>
                <a:t>Flask</a:t>
              </a:r>
              <a:r>
                <a:rPr lang="zh-CN" altLang="en-US" sz="1600" dirty="0"/>
                <a:t>等轻量级框架集成简单高效</a:t>
              </a:r>
              <a:endParaRPr lang="en-US" altLang="zh-CN" sz="1600" dirty="0"/>
            </a:p>
          </p:txBody>
        </p:sp>
        <p:cxnSp>
          <p:nvCxnSpPr>
            <p:cNvPr id="31" name="直接连接符 30"/>
            <p:cNvCxnSpPr/>
            <p:nvPr>
              <p:custDataLst>
                <p:tags r:id="rId11"/>
              </p:custDataLst>
            </p:nvPr>
          </p:nvCxnSpPr>
          <p:spPr>
            <a:xfrm>
              <a:off x="6472518" y="2457862"/>
              <a:ext cx="337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>
              <p:custDataLst>
                <p:tags r:id="rId12"/>
              </p:custDataLst>
            </p:nvPr>
          </p:nvCxnSpPr>
          <p:spPr>
            <a:xfrm>
              <a:off x="6472518" y="3575926"/>
              <a:ext cx="337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>
              <p:custDataLst>
                <p:tags r:id="rId13"/>
              </p:custDataLst>
            </p:nvPr>
          </p:nvCxnSpPr>
          <p:spPr>
            <a:xfrm>
              <a:off x="6472518" y="4697465"/>
              <a:ext cx="337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图片 44" descr="中科大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744015" y="5143798"/>
            <a:ext cx="5123956" cy="1437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1950"/>
              </a:lnSpc>
              <a:spcAft>
                <a:spcPts val="900"/>
              </a:spcAft>
            </a:pPr>
            <a:r>
              <a:rPr lang="zh-CN" altLang="en-US" sz="1600" b="1" i="0" dirty="0">
                <a:effectLst/>
                <a:latin typeface="inherit"/>
              </a:rPr>
              <a:t>如何解决实时性？</a:t>
            </a:r>
            <a:endParaRPr lang="zh-CN" altLang="en-US" sz="1600" b="0" i="0" dirty="0">
              <a:effectLst/>
              <a:latin typeface="inherit"/>
            </a:endParaRPr>
          </a:p>
          <a:p>
            <a:pPr marL="742950" lvl="1" indent="-285750" algn="l" fontAlgn="base">
              <a:lnSpc>
                <a:spcPts val="195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对于状态变化，前端采用轮询获取设备状态</a:t>
            </a:r>
            <a:endParaRPr lang="zh-CN" altLang="en-US" sz="1600" b="0" i="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 algn="l" fontAlgn="base">
              <a:lnSpc>
                <a:spcPts val="195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指令执行完成后，服务器主动返回状态更新</a:t>
            </a:r>
            <a:endParaRPr lang="zh-CN" altLang="en-US" sz="1600" b="0" i="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 algn="l" fontAlgn="base">
              <a:lnSpc>
                <a:spcPts val="195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对于关键指令，增加执行确认机制</a:t>
            </a:r>
            <a:endParaRPr lang="zh-CN" altLang="en-US" sz="1600" b="0" i="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4849" y="1230146"/>
            <a:ext cx="3597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通信协议：</a:t>
            </a:r>
            <a:r>
              <a:rPr lang="en-US" altLang="zh-CN" b="1" dirty="0">
                <a:latin typeface="-apple-system"/>
              </a:rPr>
              <a:t> HTTP/HTTPS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238568" y="630194"/>
            <a:ext cx="7051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针对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本项目这种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小型、资源有限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的树莓派控制应用进行选择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784" y="1982494"/>
            <a:ext cx="6701663" cy="2893012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867971" y="5750441"/>
            <a:ext cx="69737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2283CD"/>
                </a:solidFill>
              </a:rPr>
              <a:t>信息来源：</a:t>
            </a:r>
            <a:endParaRPr lang="en-US" altLang="zh-CN" sz="1200" dirty="0">
              <a:solidFill>
                <a:srgbClr val="2283CD"/>
              </a:solidFill>
            </a:endParaRPr>
          </a:p>
          <a:p>
            <a:r>
              <a:rPr lang="zh-CN" altLang="en-US" sz="1200" dirty="0">
                <a:solidFill>
                  <a:srgbClr val="2283CD"/>
                </a:solidFill>
                <a:hlinkClick r:id="rId16"/>
              </a:rPr>
              <a:t>https://www.pubnub.com/blog/http-vs-http-2-vs-http-3-whats-the-difference/</a:t>
            </a:r>
            <a:endParaRPr lang="en-US" altLang="zh-CN" sz="1200" dirty="0">
              <a:solidFill>
                <a:srgbClr val="2283CD"/>
              </a:solidFill>
            </a:endParaRPr>
          </a:p>
          <a:p>
            <a:r>
              <a:rPr lang="zh-CN" altLang="en-US" sz="1200" dirty="0">
                <a:solidFill>
                  <a:srgbClr val="2283CD"/>
                </a:solidFill>
                <a:hlinkClick r:id="rId17"/>
              </a:rPr>
              <a:t>https://requestmetrics.com/web-performance/http3-is-fast/</a:t>
            </a:r>
            <a:endParaRPr lang="en-US" altLang="zh-CN" sz="1200" dirty="0">
              <a:solidFill>
                <a:srgbClr val="2283CD"/>
              </a:solidFill>
            </a:endParaRPr>
          </a:p>
          <a:p>
            <a:r>
              <a:rPr lang="zh-CN" altLang="en-US" sz="1200" dirty="0">
                <a:solidFill>
                  <a:srgbClr val="2283CD"/>
                </a:solidFill>
              </a:rPr>
              <a:t>https://stackoverflow.com/questions/717200/comparing-http-and-ftp-for-transferring-files</a:t>
            </a:r>
            <a:endParaRPr lang="zh-CN" altLang="en-US" sz="1200" dirty="0">
              <a:solidFill>
                <a:srgbClr val="2283CD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通信方案设计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45" name="图片 44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21175" y="1253295"/>
            <a:ext cx="4263343" cy="3918634"/>
            <a:chOff x="6096000" y="1230146"/>
            <a:chExt cx="4263343" cy="3918634"/>
          </a:xfrm>
        </p:grpSpPr>
        <p:sp>
          <p:nvSpPr>
            <p:cNvPr id="8" name="文本框 7"/>
            <p:cNvSpPr txBox="1"/>
            <p:nvPr/>
          </p:nvSpPr>
          <p:spPr>
            <a:xfrm>
              <a:off x="6096000" y="1230146"/>
              <a:ext cx="33720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数据传输格式：</a:t>
              </a:r>
              <a:r>
                <a:rPr lang="en-US" altLang="zh-CN" b="1" dirty="0"/>
                <a:t>JSON</a:t>
              </a:r>
              <a:r>
                <a:rPr lang="zh-CN" altLang="en-US" b="1" dirty="0"/>
                <a:t>格式</a:t>
              </a:r>
              <a:endParaRPr lang="zh-CN" altLang="en-US" b="1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096000" y="2089866"/>
              <a:ext cx="4263343" cy="30589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轻量级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742950" lvl="1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适合</a:t>
              </a: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网络传输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，不会增加过多的传输负担。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742950" lvl="1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对于树莓派这种资源有限的设备，轻量级的数据格式可以</a:t>
              </a: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提高系统的响应速度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742950" lvl="1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广泛支持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742950" lvl="1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几乎所有的现代编程语言都支持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JSON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格式，包括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Python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JavaScript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Java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、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C#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等。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742950" lvl="1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Flask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框架内置了对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JSON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的支持，使得处理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JSON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请求和响应非常简单。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742950" lvl="1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238568" y="630194"/>
            <a:ext cx="7051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针对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本项目这种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小型、资源有限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的树莓派控制应用进行选择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453" y="1706712"/>
            <a:ext cx="6293552" cy="266999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360041" y="5151288"/>
            <a:ext cx="60969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2283CD"/>
                </a:solidFill>
              </a:rPr>
              <a:t>信息来源：</a:t>
            </a:r>
            <a:endParaRPr lang="en-US" altLang="zh-CN" sz="1200" dirty="0">
              <a:solidFill>
                <a:srgbClr val="2283CD"/>
              </a:solidFill>
            </a:endParaRPr>
          </a:p>
          <a:p>
            <a:r>
              <a:rPr lang="zh-CN" altLang="en-US" sz="1200" dirty="0">
                <a:solidFill>
                  <a:srgbClr val="2283CD"/>
                </a:solidFill>
                <a:hlinkClick r:id="rId3"/>
              </a:rPr>
              <a:t>https://www.pubnub.com/blog/http-vs-http-2-vs-http-3-whats-the-difference/</a:t>
            </a:r>
            <a:endParaRPr lang="en-US" altLang="zh-CN" sz="1200" dirty="0">
              <a:solidFill>
                <a:srgbClr val="2283CD"/>
              </a:solidFill>
            </a:endParaRPr>
          </a:p>
          <a:p>
            <a:r>
              <a:rPr lang="zh-CN" altLang="en-US" sz="1200" dirty="0">
                <a:solidFill>
                  <a:srgbClr val="2283CD"/>
                </a:solidFill>
                <a:hlinkClick r:id="rId4"/>
              </a:rPr>
              <a:t>https://requestmetrics.com/web-performance/http3-is-fast/</a:t>
            </a:r>
            <a:endParaRPr lang="en-US" altLang="zh-CN" sz="1200" dirty="0">
              <a:solidFill>
                <a:srgbClr val="2283CD"/>
              </a:solidFill>
            </a:endParaRPr>
          </a:p>
          <a:p>
            <a:r>
              <a:rPr lang="zh-CN" altLang="en-US" sz="1200" dirty="0">
                <a:solidFill>
                  <a:srgbClr val="2283CD"/>
                </a:solidFill>
              </a:rPr>
              <a:t>https://stackoverflow.com/questions/717200/comparing-http-and-ftp-for-transferring-files</a:t>
            </a:r>
            <a:endParaRPr lang="zh-CN" altLang="en-US" sz="1200" dirty="0">
              <a:solidFill>
                <a:srgbClr val="2283CD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树莓派端执行</a:t>
            </a:r>
            <a:r>
              <a:rPr lang="en-US" altLang="zh-CN" dirty="0"/>
              <a:t>:Flask</a:t>
            </a:r>
            <a:r>
              <a:rPr lang="zh-CN" altLang="en-US" dirty="0"/>
              <a:t>服务器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23" name="图片 22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  <p:graphicFrame>
        <p:nvGraphicFramePr>
          <p:cNvPr id="29" name="表格 28"/>
          <p:cNvGraphicFramePr>
            <a:graphicFrameLocks noGrp="1"/>
          </p:cNvGraphicFramePr>
          <p:nvPr/>
        </p:nvGraphicFramePr>
        <p:xfrm>
          <a:off x="278986" y="1533980"/>
          <a:ext cx="5273675" cy="3312292"/>
        </p:xfrm>
        <a:graphic>
          <a:graphicData uri="http://schemas.openxmlformats.org/drawingml/2006/table">
            <a:tbl>
              <a:tblPr/>
              <a:tblGrid>
                <a:gridCol w="1054735"/>
                <a:gridCol w="1054735"/>
                <a:gridCol w="1054735"/>
                <a:gridCol w="1054735"/>
                <a:gridCol w="1054735"/>
              </a:tblGrid>
              <a:tr h="282539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技术</a:t>
                      </a:r>
                      <a:r>
                        <a:rPr lang="en-US" altLang="zh-CN" sz="1400" b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/</a:t>
                      </a:r>
                      <a:r>
                        <a:rPr lang="zh-CN" altLang="en-US" sz="1400" b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框架</a:t>
                      </a:r>
                      <a:endParaRPr lang="zh-CN" altLang="en-US" sz="1400" b="1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>
                      <a:noFill/>
                    </a:lnL>
                    <a:lnR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Flask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Django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FastAPI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Tornado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7EA"/>
                    </a:solidFill>
                  </a:tcPr>
                </a:tc>
              </a:tr>
              <a:tr h="282539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开发语言</a:t>
                      </a:r>
                      <a:endParaRPr lang="zh-CN" altLang="en-US" sz="1400" b="1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>
                      <a:noFill/>
                    </a:lnL>
                    <a:lnR w="3327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Python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Python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Python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Python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</a:tr>
              <a:tr h="281431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开发难度</a:t>
                      </a:r>
                      <a:endParaRPr lang="zh-CN" altLang="en-US" sz="1400" b="1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>
                      <a:noFill/>
                    </a:lnL>
                    <a:lnR w="3327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简单</a:t>
                      </a:r>
                      <a:endParaRPr lang="zh-CN" alt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中等</a:t>
                      </a:r>
                      <a:endParaRPr lang="zh-CN" alt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中等</a:t>
                      </a:r>
                      <a:endParaRPr lang="zh-CN" alt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中等</a:t>
                      </a:r>
                      <a:endParaRPr lang="zh-CN" alt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1431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性能</a:t>
                      </a:r>
                      <a:endParaRPr lang="zh-CN" altLang="en-US" sz="1400" b="1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>
                      <a:noFill/>
                    </a:lnL>
                    <a:lnR w="3327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中等</a:t>
                      </a:r>
                      <a:endParaRPr lang="zh-CN" alt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中等</a:t>
                      </a:r>
                      <a:endParaRPr lang="zh-CN" alt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高</a:t>
                      </a:r>
                      <a:endParaRPr lang="zh-CN" alt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高</a:t>
                      </a:r>
                      <a:endParaRPr lang="zh-CN" alt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</a:tr>
              <a:tr h="281431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异步支持</a:t>
                      </a:r>
                      <a:endParaRPr lang="zh-CN" altLang="en-US" sz="1400" b="1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>
                      <a:noFill/>
                    </a:lnL>
                    <a:lnR w="3327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不支持</a:t>
                      </a:r>
                      <a:endParaRPr lang="zh-CN" alt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不支持</a:t>
                      </a:r>
                      <a:endParaRPr lang="zh-CN" alt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支持</a:t>
                      </a:r>
                      <a:endParaRPr lang="zh-CN" alt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支持</a:t>
                      </a:r>
                      <a:endParaRPr lang="zh-CN" alt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1431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社区支持</a:t>
                      </a:r>
                      <a:endParaRPr lang="zh-CN" altLang="en-US" sz="1400" b="1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>
                      <a:noFill/>
                    </a:lnL>
                    <a:lnR w="3327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非常好</a:t>
                      </a:r>
                      <a:endParaRPr lang="zh-CN" alt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非常好</a:t>
                      </a:r>
                      <a:endParaRPr lang="zh-CN" alt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好</a:t>
                      </a:r>
                      <a:endParaRPr lang="zh-CN" alt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中等</a:t>
                      </a:r>
                      <a:endParaRPr lang="zh-CN" alt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</a:tr>
              <a:tr h="281431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文档</a:t>
                      </a:r>
                      <a:endParaRPr lang="zh-CN" altLang="en-US" sz="1400" b="1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>
                      <a:noFill/>
                    </a:lnL>
                    <a:lnR w="3327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非常好</a:t>
                      </a:r>
                      <a:endParaRPr lang="zh-CN" alt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非常好</a:t>
                      </a:r>
                      <a:endParaRPr lang="zh-CN" alt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好</a:t>
                      </a:r>
                      <a:endParaRPr lang="zh-CN" altLang="en-US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中等</a:t>
                      </a:r>
                      <a:endParaRPr lang="zh-CN" alt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1431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生态系统</a:t>
                      </a:r>
                      <a:endParaRPr lang="zh-CN" altLang="en-US" sz="1400" b="1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>
                      <a:noFill/>
                    </a:lnL>
                    <a:lnR w="3327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非常丰富</a:t>
                      </a:r>
                      <a:endParaRPr lang="zh-CN" altLang="en-US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非常丰富</a:t>
                      </a:r>
                      <a:endParaRPr lang="zh-CN" alt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丰富</a:t>
                      </a:r>
                      <a:endParaRPr lang="zh-CN" alt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中等</a:t>
                      </a:r>
                      <a:endParaRPr lang="zh-CN" alt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F7FB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</a:tr>
              <a:tr h="469791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适合场景</a:t>
                      </a:r>
                      <a:endParaRPr lang="zh-CN" altLang="en-US" sz="1400" b="1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>
                      <a:noFill/>
                    </a:lnL>
                    <a:lnR w="3327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小型到中型项目</a:t>
                      </a:r>
                      <a:endParaRPr lang="zh-CN" alt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D6E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中型到大型项目</a:t>
                      </a:r>
                      <a:endParaRPr lang="zh-CN" alt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高性能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API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服务</a:t>
                      </a:r>
                      <a:endParaRPr lang="zh-CN" altLang="en-US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实时应用、异步处理</a:t>
                      </a:r>
                      <a:endParaRPr lang="zh-CN" altLang="en-US" sz="140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327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1431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部署复杂度</a:t>
                      </a:r>
                      <a:endParaRPr lang="zh-CN" altLang="en-US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>
                      <a:noFill/>
                    </a:lnL>
                    <a:lnR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简单</a:t>
                      </a:r>
                      <a:endParaRPr lang="zh-CN" altLang="en-US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中等</a:t>
                      </a:r>
                      <a:endParaRPr lang="zh-CN" altLang="en-US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中等</a:t>
                      </a:r>
                      <a:endParaRPr lang="zh-CN" altLang="en-US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中等</a:t>
                      </a:r>
                      <a:endParaRPr lang="zh-CN" altLang="en-US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0" marR="76200" marT="50800" marB="50800" anchor="ctr">
                    <a:lnL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327" cap="flat" cmpd="sng" algn="ctr">
                      <a:solidFill>
                        <a:srgbClr val="B9D7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solidFill>
                        <a:srgbClr val="B9D7EA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</a:tr>
            </a:tbl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5793080" y="1361295"/>
            <a:ext cx="6549390" cy="5906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易于部署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Flask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应用可以通过多种方式部署，如直接运行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Python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脚本等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对于树莓派这种资源有限的设备，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Flask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的轻量级特性使其部署更加容易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适合小型项目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对于本项目这种小型的树莓派控制应用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Flask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能够提供足够的性能和功能支持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不需要复杂的异步处理和高性能要求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灵活性高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Flask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允许开发者自由选择所需的扩展和工具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在本项目中，可以轻松集成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Rpi.GPIO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库来控制引脚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社区支持和文档丰富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遇到问题时容易找到解决方案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社区提供的扩展和插件可以满足大多数开发需求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656521" y="50078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effectLst/>
                <a:latin typeface="-apple-system"/>
              </a:rPr>
              <a:t>我们的选择：</a:t>
            </a:r>
            <a:r>
              <a:rPr lang="en-US" altLang="zh-CN" b="1" i="0" dirty="0">
                <a:effectLst/>
                <a:latin typeface="-apple-system"/>
              </a:rPr>
              <a:t>Flask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树莓派端执行</a:t>
            </a:r>
            <a:r>
              <a:rPr lang="en-US" altLang="zh-CN" dirty="0"/>
              <a:t>:Flask</a:t>
            </a:r>
            <a:r>
              <a:rPr lang="zh-CN" altLang="en-US" dirty="0"/>
              <a:t>服务器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3d705346-32c3-45e0-bd04-00c4efb274e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34000" y="1351404"/>
            <a:ext cx="12192000" cy="3680565"/>
            <a:chOff x="0" y="1953435"/>
            <a:chExt cx="12192000" cy="3680565"/>
          </a:xfrm>
        </p:grpSpPr>
        <p:sp>
          <p:nvSpPr>
            <p:cNvPr id="6" name="ïṩ1ïḋe"/>
            <p:cNvSpPr/>
            <p:nvPr>
              <p:custDataLst>
                <p:tags r:id="rId2"/>
              </p:custDataLst>
            </p:nvPr>
          </p:nvSpPr>
          <p:spPr>
            <a:xfrm>
              <a:off x="0" y="2564904"/>
              <a:ext cx="12192000" cy="1661368"/>
            </a:xfrm>
            <a:prstGeom prst="rect">
              <a:avLst/>
            </a:prstGeom>
            <a:blipFill>
              <a:blip r:embed="rId3"/>
              <a:stretch>
                <a:fillRect t="-230445" b="-158407"/>
              </a:stretch>
            </a:blip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íṣḷîḑe"/>
            <p:cNvSpPr/>
            <p:nvPr>
              <p:custDataLst>
                <p:tags r:id="rId4"/>
              </p:custDataLst>
            </p:nvPr>
          </p:nvSpPr>
          <p:spPr>
            <a:xfrm>
              <a:off x="0" y="3833143"/>
              <a:ext cx="12192000" cy="405055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" name="直接连接符 7"/>
            <p:cNvCxnSpPr/>
            <p:nvPr>
              <p:custDataLst>
                <p:tags r:id="rId5"/>
              </p:custDataLst>
            </p:nvPr>
          </p:nvCxnSpPr>
          <p:spPr>
            <a:xfrm>
              <a:off x="3431704" y="2269408"/>
              <a:ext cx="0" cy="321967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6"/>
              </p:custDataLst>
            </p:nvPr>
          </p:nvCxnSpPr>
          <p:spPr>
            <a:xfrm>
              <a:off x="8760296" y="2269408"/>
              <a:ext cx="0" cy="321967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ṥḷîḋe"/>
            <p:cNvSpPr/>
            <p:nvPr>
              <p:custDataLst>
                <p:tags r:id="rId7"/>
              </p:custDataLst>
            </p:nvPr>
          </p:nvSpPr>
          <p:spPr>
            <a:xfrm>
              <a:off x="1494363" y="1953435"/>
              <a:ext cx="1257652" cy="1257651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marL="225425" lvl="0" indent="-225425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b="1" kern="0" dirty="0">
                  <a:solidFill>
                    <a:prstClr val="black"/>
                  </a:solidFill>
                </a:rPr>
                <a:t>接收</a:t>
              </a:r>
              <a:endParaRPr lang="en-US" altLang="zh-CN" sz="1050" b="1" kern="0" dirty="0">
                <a:solidFill>
                  <a:prstClr val="black"/>
                </a:solidFill>
              </a:endParaRPr>
            </a:p>
          </p:txBody>
        </p:sp>
        <p:sp>
          <p:nvSpPr>
            <p:cNvPr id="11" name="ísḷide"/>
            <p:cNvSpPr/>
            <p:nvPr>
              <p:custDataLst>
                <p:tags r:id="rId8"/>
              </p:custDataLst>
            </p:nvPr>
          </p:nvSpPr>
          <p:spPr>
            <a:xfrm>
              <a:off x="4142904" y="1953435"/>
              <a:ext cx="1257652" cy="1257651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marL="225425" lvl="0" indent="-225425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b="1" kern="0" dirty="0">
                  <a:solidFill>
                    <a:prstClr val="black"/>
                  </a:solidFill>
                </a:rPr>
                <a:t>验证</a:t>
              </a:r>
              <a:endParaRPr lang="en-US" altLang="zh-CN" sz="1050" b="1" kern="0" dirty="0">
                <a:solidFill>
                  <a:prstClr val="black"/>
                </a:solidFill>
              </a:endParaRPr>
            </a:p>
          </p:txBody>
        </p:sp>
        <p:sp>
          <p:nvSpPr>
            <p:cNvPr id="12" name="îs1îḑe"/>
            <p:cNvSpPr/>
            <p:nvPr>
              <p:custDataLst>
                <p:tags r:id="rId9"/>
              </p:custDataLst>
            </p:nvPr>
          </p:nvSpPr>
          <p:spPr>
            <a:xfrm>
              <a:off x="6791445" y="1953435"/>
              <a:ext cx="1257652" cy="1257651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marL="225425" lvl="0" indent="-225425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b="1" kern="0" dirty="0">
                  <a:solidFill>
                    <a:prstClr val="black"/>
                  </a:solidFill>
                </a:rPr>
                <a:t>执行</a:t>
              </a:r>
              <a:endParaRPr lang="en-US" altLang="zh-CN" sz="1050" b="1" kern="0" dirty="0">
                <a:solidFill>
                  <a:prstClr val="black"/>
                </a:solidFill>
              </a:endParaRPr>
            </a:p>
          </p:txBody>
        </p:sp>
        <p:sp>
          <p:nvSpPr>
            <p:cNvPr id="13" name="ïṧľídê"/>
            <p:cNvSpPr/>
            <p:nvPr>
              <p:custDataLst>
                <p:tags r:id="rId10"/>
              </p:custDataLst>
            </p:nvPr>
          </p:nvSpPr>
          <p:spPr>
            <a:xfrm>
              <a:off x="9439985" y="1953435"/>
              <a:ext cx="1257652" cy="1257651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marL="225425" lvl="0" indent="-225425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b="1" kern="0" dirty="0">
                  <a:solidFill>
                    <a:prstClr val="black"/>
                  </a:solidFill>
                </a:rPr>
                <a:t>返回响应</a:t>
              </a:r>
              <a:endParaRPr lang="en-US" altLang="zh-CN" sz="1050" b="1" kern="0" dirty="0">
                <a:solidFill>
                  <a:prstClr val="black"/>
                </a:solidFill>
              </a:endParaRPr>
            </a:p>
          </p:txBody>
        </p:sp>
        <p:cxnSp>
          <p:nvCxnSpPr>
            <p:cNvPr id="14" name="直接连接符 13"/>
            <p:cNvCxnSpPr/>
            <p:nvPr>
              <p:custDataLst>
                <p:tags r:id="rId11"/>
              </p:custDataLst>
            </p:nvPr>
          </p:nvCxnSpPr>
          <p:spPr>
            <a:xfrm>
              <a:off x="6095999" y="2269408"/>
              <a:ext cx="0" cy="321967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îṩḻîďè"/>
            <p:cNvSpPr/>
            <p:nvPr>
              <p:custDataLst>
                <p:tags r:id="rId12"/>
              </p:custDataLst>
            </p:nvPr>
          </p:nvSpPr>
          <p:spPr bwMode="auto">
            <a:xfrm>
              <a:off x="922223" y="4246023"/>
              <a:ext cx="2401931" cy="1387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600" dirty="0"/>
                <a:t>从客户端接收</a:t>
              </a:r>
              <a:r>
                <a:rPr lang="en-US" altLang="zh-CN" sz="1600" dirty="0"/>
                <a:t>JSON</a:t>
              </a:r>
              <a:r>
                <a:rPr lang="zh-CN" altLang="en-US" sz="1600" dirty="0"/>
                <a:t>格式的控制指令，包含目标设备、操作动作和</a:t>
              </a:r>
              <a:r>
                <a:rPr lang="en-US" altLang="zh-CN" sz="1600" dirty="0"/>
                <a:t>GPIO</a:t>
              </a:r>
              <a:r>
                <a:rPr lang="zh-CN" altLang="en-US" sz="1600" dirty="0"/>
                <a:t>命令</a:t>
              </a:r>
              <a:endParaRPr lang="en-US" altLang="zh-CN" sz="800" dirty="0"/>
            </a:p>
          </p:txBody>
        </p:sp>
        <p:sp>
          <p:nvSpPr>
            <p:cNvPr id="17" name="iSļíďé"/>
            <p:cNvSpPr/>
            <p:nvPr>
              <p:custDataLst>
                <p:tags r:id="rId13"/>
              </p:custDataLst>
            </p:nvPr>
          </p:nvSpPr>
          <p:spPr bwMode="auto">
            <a:xfrm>
              <a:off x="3525981" y="4246023"/>
              <a:ext cx="2401931" cy="1387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dirty="0"/>
                <a:t>检查指令是否包含必要字段，验证目标设备是否支持，操作动作是否合法</a:t>
              </a:r>
              <a:endParaRPr lang="en-US" altLang="zh-CN" sz="900" dirty="0"/>
            </a:p>
          </p:txBody>
        </p:sp>
        <p:sp>
          <p:nvSpPr>
            <p:cNvPr id="18" name="îŝliḍe"/>
            <p:cNvSpPr txBox="1"/>
            <p:nvPr>
              <p:custDataLst>
                <p:tags r:id="rId14"/>
              </p:custDataLst>
            </p:nvPr>
          </p:nvSpPr>
          <p:spPr bwMode="auto">
            <a:xfrm>
              <a:off x="3525981" y="3833143"/>
              <a:ext cx="2401931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zh-CN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iŝ1îďê"/>
            <p:cNvSpPr/>
            <p:nvPr>
              <p:custDataLst>
                <p:tags r:id="rId15"/>
              </p:custDataLst>
            </p:nvPr>
          </p:nvSpPr>
          <p:spPr bwMode="auto">
            <a:xfrm>
              <a:off x="6219305" y="4246023"/>
              <a:ext cx="2401931" cy="1387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500" dirty="0"/>
                <a:t>根据指令控制树莓派的</a:t>
              </a:r>
              <a:r>
                <a:rPr lang="en-US" altLang="zh-CN" sz="1500" dirty="0"/>
                <a:t>GPIO</a:t>
              </a:r>
              <a:r>
                <a:rPr lang="zh-CN" altLang="en-US" sz="1500" dirty="0"/>
                <a:t>引脚，实现设备的开关操作。</a:t>
              </a:r>
              <a:endParaRPr lang="en-US" altLang="zh-CN" sz="1500" dirty="0"/>
            </a:p>
          </p:txBody>
        </p:sp>
        <p:sp>
          <p:nvSpPr>
            <p:cNvPr id="21" name="iṧlîḓé"/>
            <p:cNvSpPr/>
            <p:nvPr>
              <p:custDataLst>
                <p:tags r:id="rId16"/>
              </p:custDataLst>
            </p:nvPr>
          </p:nvSpPr>
          <p:spPr bwMode="auto">
            <a:xfrm>
              <a:off x="8867845" y="4246023"/>
              <a:ext cx="2401931" cy="1387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500" dirty="0"/>
                <a:t>向客户端返回操作结果，包括成功或失败信息、设备状态等。</a:t>
              </a:r>
              <a:endParaRPr lang="en-US" altLang="zh-CN" sz="1500" dirty="0"/>
            </a:p>
          </p:txBody>
        </p:sp>
        <p:sp>
          <p:nvSpPr>
            <p:cNvPr id="22" name="işḻiḍé"/>
            <p:cNvSpPr txBox="1"/>
            <p:nvPr>
              <p:custDataLst>
                <p:tags r:id="rId17"/>
              </p:custDataLst>
            </p:nvPr>
          </p:nvSpPr>
          <p:spPr bwMode="auto">
            <a:xfrm>
              <a:off x="8867845" y="3833143"/>
              <a:ext cx="2401931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schemeClr val="bg1"/>
                  </a:solidFill>
                </a:rPr>
                <a:t>Step 4</a:t>
              </a:r>
              <a:endParaRPr lang="en-US" altLang="zh-CN" sz="1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3" name="图片 22" descr="中科大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965066" y="4989581"/>
            <a:ext cx="8260277" cy="1414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1950"/>
              </a:lnSpc>
              <a:spcAft>
                <a:spcPts val="1200"/>
              </a:spcAft>
            </a:pPr>
            <a:r>
              <a:rPr lang="zh-CN" altLang="en-US" sz="1600" b="1" i="0" dirty="0">
                <a:effectLst/>
                <a:latin typeface="inherit"/>
              </a:rPr>
              <a:t>补充功能实现：</a:t>
            </a:r>
            <a:endParaRPr lang="en-US" altLang="zh-CN" sz="1600" b="1" i="0" dirty="0">
              <a:effectLst/>
              <a:latin typeface="inherit"/>
            </a:endParaRPr>
          </a:p>
          <a:p>
            <a:pPr marL="285750" indent="-285750" algn="l" fontAlgn="base">
              <a:lnSpc>
                <a:spcPts val="195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600" b="1" i="0" dirty="0">
                <a:effectLst/>
                <a:latin typeface="inherit"/>
              </a:rPr>
              <a:t>日志记录</a:t>
            </a:r>
            <a:r>
              <a:rPr lang="zh-CN" altLang="en-US" sz="1600" b="0" i="0" dirty="0">
                <a:effectLst/>
                <a:latin typeface="inherit"/>
              </a:rPr>
              <a:t>：记录控制请求和操作结果，便于调试和监控。</a:t>
            </a:r>
            <a:endParaRPr lang="zh-CN" altLang="en-US" sz="1600" b="0" i="0" dirty="0">
              <a:effectLst/>
              <a:latin typeface="inherit"/>
            </a:endParaRPr>
          </a:p>
          <a:p>
            <a:pPr marL="285750" indent="-285750" algn="l" fontAlgn="base">
              <a:lnSpc>
                <a:spcPts val="195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inherit"/>
              </a:rPr>
              <a:t>开机自启：</a:t>
            </a:r>
            <a:r>
              <a:rPr lang="zh-CN" altLang="en-US" sz="1600" dirty="0">
                <a:latin typeface="inherit"/>
              </a:rPr>
              <a:t>用户只需在私人树莓派上下载我们的项目文件并打开自启功能，即可通过访问对应网址实现家电控制。</a:t>
            </a:r>
            <a:endParaRPr lang="zh-CN" altLang="en-US" sz="1600" b="0" i="0" dirty="0">
              <a:effectLst/>
              <a:latin typeface="inherit"/>
            </a:endParaRPr>
          </a:p>
        </p:txBody>
      </p:sp>
      <p:sp>
        <p:nvSpPr>
          <p:cNvPr id="3" name="işḻiḍé"/>
          <p:cNvSpPr txBox="1"/>
          <p:nvPr>
            <p:custDataLst>
              <p:tags r:id="rId19"/>
            </p:custDataLst>
          </p:nvPr>
        </p:nvSpPr>
        <p:spPr bwMode="auto">
          <a:xfrm>
            <a:off x="1065920" y="3231747"/>
            <a:ext cx="2401931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</a:rPr>
              <a:t>Step 1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16" name="işḻiḍé"/>
          <p:cNvSpPr txBox="1"/>
          <p:nvPr>
            <p:custDataLst>
              <p:tags r:id="rId20"/>
            </p:custDataLst>
          </p:nvPr>
        </p:nvSpPr>
        <p:spPr bwMode="auto">
          <a:xfrm>
            <a:off x="3804040" y="3232382"/>
            <a:ext cx="2401931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</a:rPr>
              <a:t>Step 2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20" name="işḻiḍé"/>
          <p:cNvSpPr txBox="1"/>
          <p:nvPr>
            <p:custDataLst>
              <p:tags r:id="rId21"/>
            </p:custDataLst>
          </p:nvPr>
        </p:nvSpPr>
        <p:spPr bwMode="auto">
          <a:xfrm>
            <a:off x="6451990" y="3231112"/>
            <a:ext cx="2401931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</a:rPr>
              <a:t>Step 3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 userDrawn="1"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800" dirty="0"/>
              <a:t>现场演示</a:t>
            </a:r>
            <a:endParaRPr lang="zh-CN" altLang="en-US" sz="2800" dirty="0"/>
          </a:p>
        </p:txBody>
      </p:sp>
      <p:sp>
        <p:nvSpPr>
          <p:cNvPr id="6" name="文本占位符 5"/>
          <p:cNvSpPr>
            <a:spLocks noGrp="1"/>
          </p:cNvSpPr>
          <p:nvPr userDrawn="1"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/>
                </a:solidFill>
              </a:rPr>
              <a:t>现场演示项目</a:t>
            </a:r>
            <a:endParaRPr lang="zh-CN" altLang="en-US" sz="1800" dirty="0">
              <a:solidFill>
                <a:schemeClr val="tx2"/>
              </a:solidFill>
            </a:endParaRPr>
          </a:p>
          <a:p>
            <a:pPr lvl="0">
              <a:buFont typeface="Arial" panose="020B0604020202020204" pitchFamily="34" charset="0"/>
            </a:pPr>
            <a:endParaRPr lang="zh-CN" altLang="en-US" sz="1800" dirty="0">
              <a:solidFill>
                <a:schemeClr val="tx2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96053" y="394802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/06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6985" y="1450340"/>
            <a:ext cx="10872470" cy="398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2365" y="64770"/>
            <a:ext cx="9906635" cy="45631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65" y="4923155"/>
            <a:ext cx="9925050" cy="178498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985" y="1494790"/>
            <a:ext cx="11014075" cy="3688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5945" y="108585"/>
            <a:ext cx="8662035" cy="66490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>
            <a:spLocks noGrp="1"/>
          </p:cNvSpPr>
          <p:nvPr userDrawn="1">
            <p:ph type="title"/>
          </p:nvPr>
        </p:nvSpPr>
        <p:spPr>
          <a:xfrm>
            <a:off x="5562600" y="2127624"/>
            <a:ext cx="4535055" cy="56751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评估与可靠性分析</a:t>
            </a:r>
            <a:endParaRPr lang="zh-CN" altLang="en-US" sz="2800" dirty="0"/>
          </a:p>
        </p:txBody>
      </p:sp>
      <p:sp>
        <p:nvSpPr>
          <p:cNvPr id="3" name="文本占位符 5"/>
          <p:cNvSpPr>
            <a:spLocks noGrp="1"/>
          </p:cNvSpPr>
          <p:nvPr userDrawn="1">
            <p:ph type="body" idx="1"/>
          </p:nvPr>
        </p:nvSpPr>
        <p:spPr/>
        <p:txBody>
          <a:bodyPr>
            <a:norm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/>
                </a:solidFill>
              </a:rPr>
              <a:t>测试方法与架构</a:t>
            </a:r>
            <a:endParaRPr lang="en-US" altLang="zh-CN" sz="1800" dirty="0">
              <a:solidFill>
                <a:schemeClr val="tx2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/>
                </a:solidFill>
              </a:rPr>
              <a:t>测试结果</a:t>
            </a:r>
            <a:endParaRPr lang="en-US" altLang="zh-CN" sz="1800" dirty="0">
              <a:solidFill>
                <a:schemeClr val="tx2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1800" dirty="0" err="1">
                <a:solidFill>
                  <a:schemeClr val="tx2"/>
                </a:solidFill>
              </a:rPr>
              <a:t>WASM</a:t>
            </a:r>
            <a:r>
              <a:rPr lang="zh-CN" altLang="en-US" sz="1800" dirty="0">
                <a:solidFill>
                  <a:schemeClr val="tx2"/>
                </a:solidFill>
              </a:rPr>
              <a:t>优势</a:t>
            </a:r>
            <a:endParaRPr lang="en-US" altLang="zh-CN" sz="1800" dirty="0">
              <a:solidFill>
                <a:schemeClr val="tx2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/>
                </a:solidFill>
              </a:rPr>
              <a:t>可靠性</a:t>
            </a:r>
            <a:endParaRPr lang="zh-CN" altLang="en-US" sz="1800" dirty="0">
              <a:solidFill>
                <a:schemeClr val="tx2"/>
              </a:solidFill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4096053" y="394802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/07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2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 userDrawn="1"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800" dirty="0"/>
              <a:t>项目背景</a:t>
            </a:r>
            <a:endParaRPr lang="zh-CN" altLang="en-US" sz="2800" dirty="0"/>
          </a:p>
        </p:txBody>
      </p:sp>
      <p:sp>
        <p:nvSpPr>
          <p:cNvPr id="6" name="文本占位符 5"/>
          <p:cNvSpPr>
            <a:spLocks noGrp="1"/>
          </p:cNvSpPr>
          <p:nvPr userDrawn="1"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/>
                </a:solidFill>
              </a:rPr>
              <a:t>技术依据</a:t>
            </a:r>
            <a:endParaRPr lang="zh-CN" altLang="en-US" sz="1800" dirty="0">
              <a:solidFill>
                <a:schemeClr val="tx2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/>
                </a:solidFill>
              </a:rPr>
              <a:t>项目简介</a:t>
            </a:r>
            <a:endParaRPr lang="zh-CN" altLang="en-US" sz="1800" dirty="0">
              <a:solidFill>
                <a:schemeClr val="tx2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/>
                </a:solidFill>
              </a:rPr>
              <a:t>可应用场景</a:t>
            </a:r>
            <a:endParaRPr lang="zh-CN" altLang="en-US" sz="1800" dirty="0">
              <a:solidFill>
                <a:schemeClr val="tx2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96053" y="394802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测试方法与架构</a:t>
            </a:r>
            <a:endParaRPr lang="zh-CN" altLang="en-US" dirty="0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3f20ab61-be3d-415b-a707-85c5e9afb3f0" descr="本素材由iSlide™ 提供 iSlide™尊重知识产权并注重保护用户享有的各项权利。郑重提醒您： iSlide™插件中提供的任何信息内容的所有权、知识产权归其原始权利人或权利受让人所有，您免费/购买获得的是信息内容的使用权，并受下述条款的约束； 1. 您仅可以个人非商业用途使用该等信息内容，不可将信息内容的全部或部分用于出售，或以出租、出借、转让、分销、发布等其他任何方式供他人使用； 2. 禁止在接入互联网或移动互联网的任何网站、平台、应用或程序上以任何方式为他人提供iSlide™插件资源内容的下载。 The resource is supplied by iSlide™. iSlide™ respects all intellectual property rights and protects all the rights its users acquired.Solemnly remind you: The ownership and intellectual property of the resources supplied in iSlide Add-in belongs to its owner or the assignee of this ownership.you only acquired the usage of the resources supplied in iSlide Add-in, as well as respected the following restrain terms: 1.You are only allowed to use such resource for personal and non-commercial aim, not allowed to use such resource or part of it for the sale; or rent, lend, transfer to others; or distribution or release it in any way. 2.You are not permitted to provide the resource of iSlide Add-in in any website, platform, application access to the Internet or mobile Internet."/>
          <p:cNvGrpSpPr>
            <a:grpSpLocks noChangeAspect="1"/>
          </p:cNvGrpSpPr>
          <p:nvPr/>
        </p:nvGrpSpPr>
        <p:grpSpPr>
          <a:xfrm>
            <a:off x="1648046" y="1174508"/>
            <a:ext cx="7460829" cy="2160717"/>
            <a:chOff x="1149237" y="1455777"/>
            <a:chExt cx="7460829" cy="2160717"/>
          </a:xfrm>
        </p:grpSpPr>
        <p:grpSp>
          <p:nvGrpSpPr>
            <p:cNvPr id="11" name="ïšļíde"/>
            <p:cNvGrpSpPr/>
            <p:nvPr/>
          </p:nvGrpSpPr>
          <p:grpSpPr>
            <a:xfrm>
              <a:off x="1149237" y="1455777"/>
              <a:ext cx="2398861" cy="2073505"/>
              <a:chOff x="930910" y="1564360"/>
              <a:chExt cx="1474789" cy="1274763"/>
            </a:xfrm>
            <a:effectLst/>
          </p:grpSpPr>
          <p:sp>
            <p:nvSpPr>
              <p:cNvPr id="12" name="iŝ1îḓé"/>
              <p:cNvSpPr/>
              <p:nvPr/>
            </p:nvSpPr>
            <p:spPr bwMode="auto">
              <a:xfrm>
                <a:off x="930910" y="1564360"/>
                <a:ext cx="1474789" cy="1274763"/>
              </a:xfrm>
              <a:custGeom>
                <a:avLst/>
                <a:gdLst/>
                <a:ahLst/>
                <a:cxnLst>
                  <a:cxn ang="0">
                    <a:pos x="0" y="402"/>
                  </a:cxn>
                  <a:cxn ang="0">
                    <a:pos x="0" y="402"/>
                  </a:cxn>
                  <a:cxn ang="0">
                    <a:pos x="232" y="0"/>
                  </a:cxn>
                  <a:cxn ang="0">
                    <a:pos x="232" y="0"/>
                  </a:cxn>
                  <a:cxn ang="0">
                    <a:pos x="697" y="0"/>
                  </a:cxn>
                  <a:cxn ang="0">
                    <a:pos x="697" y="2"/>
                  </a:cxn>
                  <a:cxn ang="0">
                    <a:pos x="929" y="402"/>
                  </a:cxn>
                  <a:cxn ang="0">
                    <a:pos x="926" y="402"/>
                  </a:cxn>
                  <a:cxn ang="0">
                    <a:pos x="697" y="803"/>
                  </a:cxn>
                  <a:cxn ang="0">
                    <a:pos x="697" y="803"/>
                  </a:cxn>
                  <a:cxn ang="0">
                    <a:pos x="232" y="803"/>
                  </a:cxn>
                  <a:cxn ang="0">
                    <a:pos x="232" y="803"/>
                  </a:cxn>
                  <a:cxn ang="0">
                    <a:pos x="0" y="402"/>
                  </a:cxn>
                  <a:cxn ang="0">
                    <a:pos x="464" y="402"/>
                  </a:cxn>
                  <a:cxn ang="0">
                    <a:pos x="464" y="402"/>
                  </a:cxn>
                  <a:cxn ang="0">
                    <a:pos x="464" y="402"/>
                  </a:cxn>
                  <a:cxn ang="0">
                    <a:pos x="464" y="402"/>
                  </a:cxn>
                </a:cxnLst>
                <a:rect l="0" t="0" r="r" b="b"/>
                <a:pathLst>
                  <a:path w="929" h="803">
                    <a:moveTo>
                      <a:pt x="0" y="402"/>
                    </a:moveTo>
                    <a:lnTo>
                      <a:pt x="0" y="402"/>
                    </a:lnTo>
                    <a:lnTo>
                      <a:pt x="232" y="0"/>
                    </a:lnTo>
                    <a:lnTo>
                      <a:pt x="232" y="0"/>
                    </a:lnTo>
                    <a:lnTo>
                      <a:pt x="697" y="0"/>
                    </a:lnTo>
                    <a:lnTo>
                      <a:pt x="697" y="2"/>
                    </a:lnTo>
                    <a:lnTo>
                      <a:pt x="929" y="402"/>
                    </a:lnTo>
                    <a:lnTo>
                      <a:pt x="926" y="402"/>
                    </a:lnTo>
                    <a:lnTo>
                      <a:pt x="697" y="803"/>
                    </a:lnTo>
                    <a:lnTo>
                      <a:pt x="697" y="803"/>
                    </a:lnTo>
                    <a:lnTo>
                      <a:pt x="232" y="803"/>
                    </a:lnTo>
                    <a:lnTo>
                      <a:pt x="232" y="803"/>
                    </a:lnTo>
                    <a:lnTo>
                      <a:pt x="0" y="402"/>
                    </a:lnTo>
                    <a:close/>
                    <a:moveTo>
                      <a:pt x="464" y="402"/>
                    </a:moveTo>
                    <a:lnTo>
                      <a:pt x="464" y="402"/>
                    </a:lnTo>
                    <a:lnTo>
                      <a:pt x="464" y="402"/>
                    </a:lnTo>
                    <a:lnTo>
                      <a:pt x="464" y="402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</a:ln>
              <a:effectLst/>
            </p:spPr>
            <p:txBody>
              <a:bodyPr lIns="90000" tIns="46800" rIns="90000" bIns="46800" anchor="ctr"/>
              <a:lstStyle/>
              <a:p>
                <a:pPr algn="ctr"/>
              </a:p>
            </p:txBody>
          </p:sp>
          <p:sp>
            <p:nvSpPr>
              <p:cNvPr id="13" name="íSḷíḋé"/>
              <p:cNvSpPr/>
              <p:nvPr/>
            </p:nvSpPr>
            <p:spPr bwMode="auto">
              <a:xfrm>
                <a:off x="1495963" y="2008360"/>
                <a:ext cx="357607" cy="352424"/>
              </a:xfrm>
              <a:custGeom>
                <a:avLst/>
                <a:gdLst/>
                <a:ahLst/>
                <a:cxnLst>
                  <a:cxn ang="0">
                    <a:pos x="59" y="63"/>
                  </a:cxn>
                  <a:cxn ang="0">
                    <a:pos x="55" y="61"/>
                  </a:cxn>
                  <a:cxn ang="0">
                    <a:pos x="42" y="48"/>
                  </a:cxn>
                  <a:cxn ang="0">
                    <a:pos x="27" y="53"/>
                  </a:cxn>
                  <a:cxn ang="0">
                    <a:pos x="0" y="26"/>
                  </a:cxn>
                  <a:cxn ang="0">
                    <a:pos x="27" y="0"/>
                  </a:cxn>
                  <a:cxn ang="0">
                    <a:pos x="54" y="26"/>
                  </a:cxn>
                  <a:cxn ang="0">
                    <a:pos x="49" y="41"/>
                  </a:cxn>
                  <a:cxn ang="0">
                    <a:pos x="62" y="54"/>
                  </a:cxn>
                  <a:cxn ang="0">
                    <a:pos x="64" y="58"/>
                  </a:cxn>
                  <a:cxn ang="0">
                    <a:pos x="59" y="63"/>
                  </a:cxn>
                  <a:cxn ang="0">
                    <a:pos x="27" y="9"/>
                  </a:cxn>
                  <a:cxn ang="0">
                    <a:pos x="10" y="26"/>
                  </a:cxn>
                  <a:cxn ang="0">
                    <a:pos x="27" y="43"/>
                  </a:cxn>
                  <a:cxn ang="0">
                    <a:pos x="44" y="26"/>
                  </a:cxn>
                  <a:cxn ang="0">
                    <a:pos x="27" y="9"/>
                  </a:cxn>
                </a:cxnLst>
                <a:rect l="0" t="0" r="r" b="b"/>
                <a:pathLst>
                  <a:path w="64" h="63">
                    <a:moveTo>
                      <a:pt x="59" y="63"/>
                    </a:moveTo>
                    <a:cubicBezTo>
                      <a:pt x="57" y="63"/>
                      <a:pt x="56" y="62"/>
                      <a:pt x="55" y="61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38" y="51"/>
                      <a:pt x="33" y="53"/>
                      <a:pt x="27" y="53"/>
                    </a:cubicBezTo>
                    <a:cubicBezTo>
                      <a:pt x="12" y="53"/>
                      <a:pt x="0" y="41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4" y="12"/>
                      <a:pt x="54" y="26"/>
                    </a:cubicBezTo>
                    <a:cubicBezTo>
                      <a:pt x="54" y="32"/>
                      <a:pt x="52" y="37"/>
                      <a:pt x="49" y="41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3" y="55"/>
                      <a:pt x="64" y="57"/>
                      <a:pt x="64" y="58"/>
                    </a:cubicBezTo>
                    <a:cubicBezTo>
                      <a:pt x="64" y="61"/>
                      <a:pt x="61" y="63"/>
                      <a:pt x="59" y="63"/>
                    </a:cubicBezTo>
                    <a:close/>
                    <a:moveTo>
                      <a:pt x="27" y="9"/>
                    </a:moveTo>
                    <a:cubicBezTo>
                      <a:pt x="18" y="9"/>
                      <a:pt x="10" y="17"/>
                      <a:pt x="10" y="26"/>
                    </a:cubicBezTo>
                    <a:cubicBezTo>
                      <a:pt x="10" y="36"/>
                      <a:pt x="18" y="43"/>
                      <a:pt x="27" y="43"/>
                    </a:cubicBezTo>
                    <a:cubicBezTo>
                      <a:pt x="37" y="43"/>
                      <a:pt x="44" y="36"/>
                      <a:pt x="44" y="26"/>
                    </a:cubicBezTo>
                    <a:cubicBezTo>
                      <a:pt x="44" y="17"/>
                      <a:pt x="37" y="9"/>
                      <a:pt x="27" y="9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</a:ln>
            </p:spPr>
            <p:txBody>
              <a:bodyPr lIns="90000" tIns="46800" rIns="90000" bIns="46800" anchor="ctr"/>
              <a:lstStyle/>
              <a:p>
                <a:pPr algn="ctr"/>
              </a:p>
            </p:txBody>
          </p:sp>
        </p:grpSp>
        <p:sp>
          <p:nvSpPr>
            <p:cNvPr id="14" name="íṩ1îḋê"/>
            <p:cNvSpPr txBox="1"/>
            <p:nvPr/>
          </p:nvSpPr>
          <p:spPr>
            <a:xfrm flipH="1">
              <a:off x="2399077" y="1743422"/>
              <a:ext cx="1983127" cy="396000"/>
            </a:xfrm>
            <a:prstGeom prst="rect">
              <a:avLst/>
            </a:prstGeom>
            <a:effectLst/>
          </p:spPr>
          <p:txBody>
            <a:bodyPr wrap="none" lIns="90000" tIns="46800" rIns="90000" bIns="46800" anchor="t" anchorCtr="0">
              <a:normAutofit/>
            </a:bodyPr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b="1" dirty="0"/>
            </a:p>
          </p:txBody>
        </p:sp>
        <p:grpSp>
          <p:nvGrpSpPr>
            <p:cNvPr id="15" name="îśľîďê"/>
            <p:cNvGrpSpPr/>
            <p:nvPr/>
          </p:nvGrpSpPr>
          <p:grpSpPr>
            <a:xfrm>
              <a:off x="4198684" y="1593909"/>
              <a:ext cx="666274" cy="671027"/>
              <a:chOff x="4577599" y="1378405"/>
              <a:chExt cx="644626" cy="649224"/>
            </a:xfrm>
            <a:effectLst/>
          </p:grpSpPr>
          <p:sp>
            <p:nvSpPr>
              <p:cNvPr id="16" name="iŝlíďé"/>
              <p:cNvSpPr/>
              <p:nvPr/>
            </p:nvSpPr>
            <p:spPr>
              <a:xfrm>
                <a:off x="4577599" y="1378405"/>
                <a:ext cx="644626" cy="6492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anchor="ctr"/>
              <a:lstStyle/>
              <a:p>
                <a:pPr algn="ctr"/>
              </a:p>
            </p:txBody>
          </p:sp>
          <p:sp>
            <p:nvSpPr>
              <p:cNvPr id="17" name="îŝľîďé"/>
              <p:cNvSpPr/>
              <p:nvPr/>
            </p:nvSpPr>
            <p:spPr bwMode="auto">
              <a:xfrm>
                <a:off x="4663036" y="1523060"/>
                <a:ext cx="400552" cy="359916"/>
              </a:xfrm>
              <a:custGeom>
                <a:avLst/>
                <a:gdLst/>
                <a:ahLst/>
                <a:cxnLst>
                  <a:cxn ang="0">
                    <a:pos x="23" y="39"/>
                  </a:cxn>
                  <a:cxn ang="0">
                    <a:pos x="21" y="41"/>
                  </a:cxn>
                  <a:cxn ang="0">
                    <a:pos x="20" y="41"/>
                  </a:cxn>
                  <a:cxn ang="0">
                    <a:pos x="19" y="40"/>
                  </a:cxn>
                  <a:cxn ang="0">
                    <a:pos x="0" y="22"/>
                  </a:cxn>
                  <a:cxn ang="0">
                    <a:pos x="0" y="19"/>
                  </a:cxn>
                  <a:cxn ang="0">
                    <a:pos x="19" y="1"/>
                  </a:cxn>
                  <a:cxn ang="0">
                    <a:pos x="21" y="0"/>
                  </a:cxn>
                  <a:cxn ang="0">
                    <a:pos x="23" y="2"/>
                  </a:cxn>
                  <a:cxn ang="0">
                    <a:pos x="23" y="5"/>
                  </a:cxn>
                  <a:cxn ang="0">
                    <a:pos x="8" y="19"/>
                  </a:cxn>
                  <a:cxn ang="0">
                    <a:pos x="8" y="22"/>
                  </a:cxn>
                  <a:cxn ang="0">
                    <a:pos x="23" y="36"/>
                  </a:cxn>
                  <a:cxn ang="0">
                    <a:pos x="23" y="39"/>
                  </a:cxn>
                  <a:cxn ang="0">
                    <a:pos x="58" y="57"/>
                  </a:cxn>
                  <a:cxn ang="0">
                    <a:pos x="57" y="57"/>
                  </a:cxn>
                  <a:cxn ang="0">
                    <a:pos x="57" y="57"/>
                  </a:cxn>
                  <a:cxn ang="0">
                    <a:pos x="56" y="56"/>
                  </a:cxn>
                  <a:cxn ang="0">
                    <a:pos x="52" y="36"/>
                  </a:cxn>
                  <a:cxn ang="0">
                    <a:pos x="36" y="30"/>
                  </a:cxn>
                  <a:cxn ang="0">
                    <a:pos x="36" y="39"/>
                  </a:cxn>
                  <a:cxn ang="0">
                    <a:pos x="35" y="41"/>
                  </a:cxn>
                  <a:cxn ang="0">
                    <a:pos x="34" y="41"/>
                  </a:cxn>
                  <a:cxn ang="0">
                    <a:pos x="32" y="40"/>
                  </a:cxn>
                  <a:cxn ang="0">
                    <a:pos x="14" y="22"/>
                  </a:cxn>
                  <a:cxn ang="0">
                    <a:pos x="14" y="19"/>
                  </a:cxn>
                  <a:cxn ang="0">
                    <a:pos x="32" y="1"/>
                  </a:cxn>
                  <a:cxn ang="0">
                    <a:pos x="35" y="0"/>
                  </a:cxn>
                  <a:cxn ang="0">
                    <a:pos x="36" y="2"/>
                  </a:cxn>
                  <a:cxn ang="0">
                    <a:pos x="36" y="12"/>
                  </a:cxn>
                  <a:cxn ang="0">
                    <a:pos x="58" y="20"/>
                  </a:cxn>
                  <a:cxn ang="0">
                    <a:pos x="64" y="38"/>
                  </a:cxn>
                  <a:cxn ang="0">
                    <a:pos x="58" y="57"/>
                  </a:cxn>
                </a:cxnLst>
                <a:rect l="0" t="0" r="r" b="b"/>
                <a:pathLst>
                  <a:path w="64" h="57">
                    <a:moveTo>
                      <a:pt x="23" y="39"/>
                    </a:moveTo>
                    <a:cubicBezTo>
                      <a:pt x="23" y="40"/>
                      <a:pt x="22" y="41"/>
                      <a:pt x="21" y="41"/>
                    </a:cubicBezTo>
                    <a:cubicBezTo>
                      <a:pt x="21" y="41"/>
                      <a:pt x="21" y="41"/>
                      <a:pt x="20" y="41"/>
                    </a:cubicBezTo>
                    <a:cubicBezTo>
                      <a:pt x="20" y="41"/>
                      <a:pt x="19" y="41"/>
                      <a:pt x="19" y="4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1"/>
                      <a:pt x="0" y="20"/>
                      <a:pt x="0" y="19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20" y="0"/>
                      <a:pt x="21" y="0"/>
                    </a:cubicBezTo>
                    <a:cubicBezTo>
                      <a:pt x="22" y="1"/>
                      <a:pt x="23" y="1"/>
                      <a:pt x="23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1"/>
                      <a:pt x="8" y="22"/>
                    </a:cubicBezTo>
                    <a:cubicBezTo>
                      <a:pt x="23" y="36"/>
                      <a:pt x="23" y="36"/>
                      <a:pt x="23" y="36"/>
                    </a:cubicBezTo>
                    <a:lnTo>
                      <a:pt x="23" y="39"/>
                    </a:lnTo>
                    <a:close/>
                    <a:moveTo>
                      <a:pt x="58" y="57"/>
                    </a:moveTo>
                    <a:cubicBezTo>
                      <a:pt x="58" y="57"/>
                      <a:pt x="57" y="57"/>
                      <a:pt x="5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6" y="57"/>
                      <a:pt x="56" y="56"/>
                      <a:pt x="56" y="56"/>
                    </a:cubicBezTo>
                    <a:cubicBezTo>
                      <a:pt x="57" y="46"/>
                      <a:pt x="56" y="40"/>
                      <a:pt x="52" y="36"/>
                    </a:cubicBezTo>
                    <a:cubicBezTo>
                      <a:pt x="49" y="32"/>
                      <a:pt x="44" y="31"/>
                      <a:pt x="36" y="30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6" y="40"/>
                      <a:pt x="36" y="41"/>
                      <a:pt x="35" y="41"/>
                    </a:cubicBezTo>
                    <a:cubicBezTo>
                      <a:pt x="35" y="41"/>
                      <a:pt x="34" y="41"/>
                      <a:pt x="34" y="41"/>
                    </a:cubicBezTo>
                    <a:cubicBezTo>
                      <a:pt x="33" y="41"/>
                      <a:pt x="33" y="41"/>
                      <a:pt x="32" y="40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1"/>
                      <a:pt x="13" y="20"/>
                      <a:pt x="14" y="19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3" y="0"/>
                      <a:pt x="34" y="0"/>
                      <a:pt x="35" y="0"/>
                    </a:cubicBezTo>
                    <a:cubicBezTo>
                      <a:pt x="36" y="1"/>
                      <a:pt x="36" y="1"/>
                      <a:pt x="36" y="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46" y="12"/>
                      <a:pt x="53" y="15"/>
                      <a:pt x="58" y="20"/>
                    </a:cubicBezTo>
                    <a:cubicBezTo>
                      <a:pt x="63" y="25"/>
                      <a:pt x="64" y="33"/>
                      <a:pt x="64" y="38"/>
                    </a:cubicBezTo>
                    <a:cubicBezTo>
                      <a:pt x="64" y="45"/>
                      <a:pt x="58" y="56"/>
                      <a:pt x="58" y="5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lIns="90000" tIns="46800" rIns="90000" bIns="46800" anchor="ctr"/>
              <a:lstStyle/>
              <a:p>
                <a:pPr algn="ctr"/>
              </a:p>
            </p:txBody>
          </p:sp>
        </p:grpSp>
        <p:sp>
          <p:nvSpPr>
            <p:cNvPr id="18" name="îşḻíḓè"/>
            <p:cNvSpPr/>
            <p:nvPr/>
          </p:nvSpPr>
          <p:spPr bwMode="auto">
            <a:xfrm>
              <a:off x="4965777" y="1892336"/>
              <a:ext cx="3559140" cy="375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t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dirty="0"/>
                <a:t>Windows 10 + Node.js (</a:t>
              </a:r>
              <a:r>
                <a:rPr lang="zh-CN" altLang="en-US" dirty="0"/>
                <a:t>模拟树莓派环境</a:t>
              </a:r>
              <a:r>
                <a:rPr lang="en-US" altLang="zh-CN" dirty="0"/>
                <a:t>)</a:t>
              </a:r>
              <a:endParaRPr lang="en-US" altLang="zh-CN" sz="1100" dirty="0"/>
            </a:p>
          </p:txBody>
        </p:sp>
        <p:sp>
          <p:nvSpPr>
            <p:cNvPr id="19" name="ïşḻïḍe"/>
            <p:cNvSpPr txBox="1"/>
            <p:nvPr/>
          </p:nvSpPr>
          <p:spPr bwMode="auto">
            <a:xfrm>
              <a:off x="4958856" y="1488856"/>
              <a:ext cx="3559140" cy="4128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/>
                <a:t>测试环境</a:t>
              </a:r>
              <a:endParaRPr lang="en-US" altLang="zh-CN" sz="1800" b="1" dirty="0"/>
            </a:p>
          </p:txBody>
        </p:sp>
        <p:grpSp>
          <p:nvGrpSpPr>
            <p:cNvPr id="20" name="íṣ1ïde"/>
            <p:cNvGrpSpPr/>
            <p:nvPr/>
          </p:nvGrpSpPr>
          <p:grpSpPr>
            <a:xfrm>
              <a:off x="4198685" y="2612220"/>
              <a:ext cx="666274" cy="671027"/>
              <a:chOff x="4596535" y="2109902"/>
              <a:chExt cx="644626" cy="649224"/>
            </a:xfrm>
            <a:effectLst/>
          </p:grpSpPr>
          <p:sp>
            <p:nvSpPr>
              <p:cNvPr id="21" name="iś1ïḑè"/>
              <p:cNvSpPr/>
              <p:nvPr/>
            </p:nvSpPr>
            <p:spPr>
              <a:xfrm flipH="1">
                <a:off x="4596535" y="2109902"/>
                <a:ext cx="644626" cy="64922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anchor="ctr"/>
              <a:lstStyle/>
              <a:p>
                <a:pPr algn="ctr"/>
              </a:p>
            </p:txBody>
          </p:sp>
          <p:sp>
            <p:nvSpPr>
              <p:cNvPr id="22" name="îś1ïḍe"/>
              <p:cNvSpPr/>
              <p:nvPr/>
            </p:nvSpPr>
            <p:spPr bwMode="auto">
              <a:xfrm>
                <a:off x="4761247" y="2272745"/>
                <a:ext cx="315200" cy="347304"/>
              </a:xfrm>
              <a:custGeom>
                <a:avLst/>
                <a:gdLst/>
                <a:ahLst/>
                <a:cxnLst>
                  <a:cxn ang="0">
                    <a:pos x="40" y="55"/>
                  </a:cxn>
                  <a:cxn ang="0">
                    <a:pos x="32" y="51"/>
                  </a:cxn>
                  <a:cxn ang="0">
                    <a:pos x="4" y="24"/>
                  </a:cxn>
                  <a:cxn ang="0">
                    <a:pos x="0" y="14"/>
                  </a:cxn>
                  <a:cxn ang="0">
                    <a:pos x="13" y="0"/>
                  </a:cxn>
                  <a:cxn ang="0">
                    <a:pos x="23" y="5"/>
                  </a:cxn>
                  <a:cxn ang="0">
                    <a:pos x="45" y="26"/>
                  </a:cxn>
                  <a:cxn ang="0">
                    <a:pos x="45" y="27"/>
                  </a:cxn>
                  <a:cxn ang="0">
                    <a:pos x="42" y="30"/>
                  </a:cxn>
                  <a:cxn ang="0">
                    <a:pos x="42" y="29"/>
                  </a:cxn>
                  <a:cxn ang="0">
                    <a:pos x="20" y="8"/>
                  </a:cxn>
                  <a:cxn ang="0">
                    <a:pos x="13" y="5"/>
                  </a:cxn>
                  <a:cxn ang="0">
                    <a:pos x="4" y="14"/>
                  </a:cxn>
                  <a:cxn ang="0">
                    <a:pos x="7" y="21"/>
                  </a:cxn>
                  <a:cxn ang="0">
                    <a:pos x="35" y="48"/>
                  </a:cxn>
                  <a:cxn ang="0">
                    <a:pos x="40" y="50"/>
                  </a:cxn>
                  <a:cxn ang="0">
                    <a:pos x="45" y="45"/>
                  </a:cxn>
                  <a:cxn ang="0">
                    <a:pos x="43" y="40"/>
                  </a:cxn>
                  <a:cxn ang="0">
                    <a:pos x="22" y="19"/>
                  </a:cxn>
                  <a:cxn ang="0">
                    <a:pos x="20" y="18"/>
                  </a:cxn>
                  <a:cxn ang="0">
                    <a:pos x="18" y="21"/>
                  </a:cxn>
                  <a:cxn ang="0">
                    <a:pos x="19" y="23"/>
                  </a:cxn>
                  <a:cxn ang="0">
                    <a:pos x="33" y="38"/>
                  </a:cxn>
                  <a:cxn ang="0">
                    <a:pos x="34" y="38"/>
                  </a:cxn>
                  <a:cxn ang="0">
                    <a:pos x="31" y="41"/>
                  </a:cxn>
                  <a:cxn ang="0">
                    <a:pos x="30" y="41"/>
                  </a:cxn>
                  <a:cxn ang="0">
                    <a:pos x="16" y="26"/>
                  </a:cxn>
                  <a:cxn ang="0">
                    <a:pos x="13" y="21"/>
                  </a:cxn>
                  <a:cxn ang="0">
                    <a:pos x="20" y="14"/>
                  </a:cxn>
                  <a:cxn ang="0">
                    <a:pos x="26" y="16"/>
                  </a:cxn>
                  <a:cxn ang="0">
                    <a:pos x="46" y="37"/>
                  </a:cxn>
                  <a:cxn ang="0">
                    <a:pos x="50" y="45"/>
                  </a:cxn>
                  <a:cxn ang="0">
                    <a:pos x="40" y="55"/>
                  </a:cxn>
                </a:cxnLst>
                <a:rect l="0" t="0" r="r" b="b"/>
                <a:pathLst>
                  <a:path w="50" h="55">
                    <a:moveTo>
                      <a:pt x="40" y="55"/>
                    </a:moveTo>
                    <a:cubicBezTo>
                      <a:pt x="37" y="55"/>
                      <a:pt x="34" y="54"/>
                      <a:pt x="32" y="5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1" y="21"/>
                      <a:pt x="0" y="18"/>
                      <a:pt x="0" y="14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17" y="0"/>
                      <a:pt x="21" y="2"/>
                      <a:pt x="23" y="5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5" y="26"/>
                      <a:pt x="45" y="27"/>
                      <a:pt x="45" y="27"/>
                    </a:cubicBezTo>
                    <a:cubicBezTo>
                      <a:pt x="45" y="28"/>
                      <a:pt x="43" y="30"/>
                      <a:pt x="42" y="30"/>
                    </a:cubicBezTo>
                    <a:cubicBezTo>
                      <a:pt x="42" y="30"/>
                      <a:pt x="42" y="30"/>
                      <a:pt x="42" y="2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8" y="6"/>
                      <a:pt x="16" y="5"/>
                      <a:pt x="13" y="5"/>
                    </a:cubicBezTo>
                    <a:cubicBezTo>
                      <a:pt x="8" y="5"/>
                      <a:pt x="4" y="9"/>
                      <a:pt x="4" y="14"/>
                    </a:cubicBezTo>
                    <a:cubicBezTo>
                      <a:pt x="4" y="16"/>
                      <a:pt x="5" y="19"/>
                      <a:pt x="7" y="21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6" y="50"/>
                      <a:pt x="38" y="50"/>
                      <a:pt x="40" y="50"/>
                    </a:cubicBezTo>
                    <a:cubicBezTo>
                      <a:pt x="43" y="50"/>
                      <a:pt x="45" y="48"/>
                      <a:pt x="45" y="45"/>
                    </a:cubicBezTo>
                    <a:cubicBezTo>
                      <a:pt x="45" y="43"/>
                      <a:pt x="44" y="41"/>
                      <a:pt x="43" y="4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1" y="18"/>
                      <a:pt x="20" y="18"/>
                    </a:cubicBezTo>
                    <a:cubicBezTo>
                      <a:pt x="19" y="18"/>
                      <a:pt x="18" y="19"/>
                      <a:pt x="18" y="21"/>
                    </a:cubicBezTo>
                    <a:cubicBezTo>
                      <a:pt x="18" y="22"/>
                      <a:pt x="18" y="22"/>
                      <a:pt x="19" y="23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9"/>
                      <a:pt x="32" y="41"/>
                      <a:pt x="31" y="41"/>
                    </a:cubicBezTo>
                    <a:cubicBezTo>
                      <a:pt x="31" y="41"/>
                      <a:pt x="30" y="41"/>
                      <a:pt x="30" y="4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4" y="25"/>
                      <a:pt x="13" y="23"/>
                      <a:pt x="13" y="21"/>
                    </a:cubicBezTo>
                    <a:cubicBezTo>
                      <a:pt x="13" y="17"/>
                      <a:pt x="16" y="14"/>
                      <a:pt x="20" y="14"/>
                    </a:cubicBezTo>
                    <a:cubicBezTo>
                      <a:pt x="22" y="14"/>
                      <a:pt x="24" y="15"/>
                      <a:pt x="26" y="16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9" y="39"/>
                      <a:pt x="50" y="42"/>
                      <a:pt x="50" y="45"/>
                    </a:cubicBezTo>
                    <a:cubicBezTo>
                      <a:pt x="50" y="51"/>
                      <a:pt x="46" y="55"/>
                      <a:pt x="40" y="5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lIns="90000" tIns="46800" rIns="90000" bIns="46800" anchor="ctr"/>
              <a:lstStyle/>
              <a:p>
                <a:pPr algn="ctr"/>
              </a:p>
            </p:txBody>
          </p:sp>
        </p:grpSp>
        <p:sp>
          <p:nvSpPr>
            <p:cNvPr id="23" name="îṡlïḍè"/>
            <p:cNvSpPr/>
            <p:nvPr/>
          </p:nvSpPr>
          <p:spPr bwMode="auto">
            <a:xfrm>
              <a:off x="4983516" y="3036181"/>
              <a:ext cx="3559140" cy="3753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t" anchorCtr="0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dirty="0"/>
                <a:t>WASM + JavaScript + Node.js</a:t>
              </a:r>
              <a:endParaRPr lang="en-US" altLang="zh-CN" sz="1100" dirty="0"/>
            </a:p>
          </p:txBody>
        </p:sp>
        <p:sp>
          <p:nvSpPr>
            <p:cNvPr id="24" name="íŝ1ïḍê"/>
            <p:cNvSpPr txBox="1"/>
            <p:nvPr/>
          </p:nvSpPr>
          <p:spPr bwMode="auto">
            <a:xfrm>
              <a:off x="5050926" y="2614398"/>
              <a:ext cx="3559140" cy="4128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/>
                <a:t>技术栈</a:t>
              </a:r>
              <a:endParaRPr lang="en-US" altLang="zh-CN" sz="1800" b="1" dirty="0"/>
            </a:p>
          </p:txBody>
        </p:sp>
        <p:cxnSp>
          <p:nvCxnSpPr>
            <p:cNvPr id="25" name="直接连接符 30"/>
            <p:cNvCxnSpPr/>
            <p:nvPr/>
          </p:nvCxnSpPr>
          <p:spPr>
            <a:xfrm>
              <a:off x="5050926" y="2464601"/>
              <a:ext cx="337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31"/>
            <p:cNvCxnSpPr/>
            <p:nvPr/>
          </p:nvCxnSpPr>
          <p:spPr>
            <a:xfrm>
              <a:off x="5075586" y="3616494"/>
              <a:ext cx="337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图片 44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  <p:sp>
        <p:nvSpPr>
          <p:cNvPr id="28" name="椭圆 50"/>
          <p:cNvSpPr/>
          <p:nvPr/>
        </p:nvSpPr>
        <p:spPr>
          <a:xfrm>
            <a:off x="1573272" y="3512845"/>
            <a:ext cx="1803434" cy="10191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语音输入</a:t>
            </a:r>
            <a:endParaRPr lang="zh-CN" altLang="en-US" dirty="0"/>
          </a:p>
        </p:txBody>
      </p:sp>
      <p:sp>
        <p:nvSpPr>
          <p:cNvPr id="29" name="椭圆 5"/>
          <p:cNvSpPr/>
          <p:nvPr/>
        </p:nvSpPr>
        <p:spPr>
          <a:xfrm>
            <a:off x="4368485" y="3519085"/>
            <a:ext cx="1803434" cy="10191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语音识别</a:t>
            </a:r>
            <a:endParaRPr lang="zh-CN" altLang="en-US" dirty="0"/>
          </a:p>
        </p:txBody>
      </p:sp>
      <p:sp>
        <p:nvSpPr>
          <p:cNvPr id="30" name="椭圆 6"/>
          <p:cNvSpPr/>
          <p:nvPr/>
        </p:nvSpPr>
        <p:spPr>
          <a:xfrm>
            <a:off x="7142593" y="3522775"/>
            <a:ext cx="1803434" cy="10191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指令解析</a:t>
            </a:r>
            <a:endParaRPr lang="zh-CN" altLang="en-US" dirty="0"/>
          </a:p>
        </p:txBody>
      </p:sp>
      <p:sp>
        <p:nvSpPr>
          <p:cNvPr id="31" name="椭圆 8"/>
          <p:cNvSpPr/>
          <p:nvPr/>
        </p:nvSpPr>
        <p:spPr>
          <a:xfrm>
            <a:off x="2936018" y="4930962"/>
            <a:ext cx="1803434" cy="10191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总响应时间</a:t>
            </a:r>
            <a:endParaRPr lang="zh-CN" altLang="en-US" dirty="0"/>
          </a:p>
        </p:txBody>
      </p:sp>
      <p:sp>
        <p:nvSpPr>
          <p:cNvPr id="32" name="椭圆 11"/>
          <p:cNvSpPr/>
          <p:nvPr/>
        </p:nvSpPr>
        <p:spPr>
          <a:xfrm>
            <a:off x="5896686" y="4930962"/>
            <a:ext cx="1803434" cy="10191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设备响应</a:t>
            </a:r>
            <a:endParaRPr lang="zh-CN" altLang="en-US" dirty="0"/>
          </a:p>
        </p:txBody>
      </p:sp>
      <p:cxnSp>
        <p:nvCxnSpPr>
          <p:cNvPr id="33" name="直接箭头连接符 13"/>
          <p:cNvCxnSpPr>
            <a:stCxn id="28" idx="6"/>
            <a:endCxn id="29" idx="2"/>
          </p:cNvCxnSpPr>
          <p:nvPr/>
        </p:nvCxnSpPr>
        <p:spPr>
          <a:xfrm>
            <a:off x="3376706" y="4022429"/>
            <a:ext cx="991779" cy="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24"/>
          <p:cNvCxnSpPr>
            <a:stCxn id="29" idx="6"/>
            <a:endCxn id="30" idx="2"/>
          </p:cNvCxnSpPr>
          <p:nvPr/>
        </p:nvCxnSpPr>
        <p:spPr>
          <a:xfrm>
            <a:off x="6171919" y="4028669"/>
            <a:ext cx="970674" cy="3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26"/>
          <p:cNvCxnSpPr>
            <a:stCxn id="30" idx="4"/>
            <a:endCxn id="32" idx="7"/>
          </p:cNvCxnSpPr>
          <p:nvPr/>
        </p:nvCxnSpPr>
        <p:spPr>
          <a:xfrm flipH="1">
            <a:off x="7436013" y="4541942"/>
            <a:ext cx="608297" cy="538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29"/>
          <p:cNvCxnSpPr>
            <a:stCxn id="32" idx="2"/>
            <a:endCxn id="31" idx="6"/>
          </p:cNvCxnSpPr>
          <p:nvPr/>
        </p:nvCxnSpPr>
        <p:spPr>
          <a:xfrm flipH="1">
            <a:off x="4739452" y="5440546"/>
            <a:ext cx="1157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Node.js</a:t>
            </a:r>
            <a:r>
              <a:rPr lang="zh-CN" altLang="en-US" dirty="0"/>
              <a:t>测试优势</a:t>
            </a:r>
            <a:endParaRPr lang="zh-CN" altLang="en-US" dirty="0"/>
          </a:p>
        </p:txBody>
      </p:sp>
      <p:sp>
        <p:nvSpPr>
          <p:cNvPr id="4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46" name="3d705346-32c3-45e0-bd04-00c4efb274e7" descr="本素材由iSlide™ 提供 iSlide™尊重知识产权并注重保护用户享有的各项权利。郑重提醒您： iSlide™插件中提供的任何信息内容的所有权、知识产权归其原始权利人或权利受让人所有，您免费/购买获得的是信息内容的使用权，并受下述条款的约束； 1. 您仅可以个人非商业用途使用该等信息内容，不可将信息内容的全部或部分用于出售，或以出租、出借、转让、分销、发布等其他任何方式供他人使用； 2. 禁止在接入互联网或移动互联网的任何网站、平台、应用或程序上以任何方式为他人提供iSlide™插件资源内容的下载。 The resource is supplied by iSlide™. iSlide™ respects all intellectual property rights and protects all the rights its users acquired.Solemnly remind you: The ownership and intellectual property of the resources supplied in iSlide Add-in belongs to its owner or the assignee of this ownership.you only acquired the usage of the resources supplied in iSlide Add-in, as well as respected the following restrain terms: 1.You are only allowed to use such resource for personal and non-commercial aim, not allowed to use such resource or part of it for the sale; or rent, lend, transfer to others; or distribution or release it in any way. 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924152"/>
            <a:ext cx="12192000" cy="3709848"/>
            <a:chOff x="0" y="1924152"/>
            <a:chExt cx="12192000" cy="3709848"/>
          </a:xfrm>
        </p:grpSpPr>
        <p:sp>
          <p:nvSpPr>
            <p:cNvPr id="47" name="ïṩ1ïḋe"/>
            <p:cNvSpPr/>
            <p:nvPr>
              <p:custDataLst>
                <p:tags r:id="rId2"/>
              </p:custDataLst>
            </p:nvPr>
          </p:nvSpPr>
          <p:spPr>
            <a:xfrm>
              <a:off x="0" y="4022827"/>
              <a:ext cx="12192000" cy="203200"/>
            </a:xfrm>
            <a:prstGeom prst="rect">
              <a:avLst/>
            </a:prstGeom>
            <a:blipFill>
              <a:blip r:embed="rId3"/>
              <a:stretch>
                <a:fillRect t="-230445" b="-158407"/>
              </a:stretch>
            </a:blip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íṣḷîḑe"/>
            <p:cNvSpPr/>
            <p:nvPr>
              <p:custDataLst>
                <p:tags r:id="rId4"/>
              </p:custDataLst>
            </p:nvPr>
          </p:nvSpPr>
          <p:spPr>
            <a:xfrm>
              <a:off x="0" y="3833143"/>
              <a:ext cx="12192000" cy="405055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9" name="直接连接符 7"/>
            <p:cNvCxnSpPr/>
            <p:nvPr>
              <p:custDataLst>
                <p:tags r:id="rId5"/>
              </p:custDataLst>
            </p:nvPr>
          </p:nvCxnSpPr>
          <p:spPr>
            <a:xfrm>
              <a:off x="3431704" y="2269408"/>
              <a:ext cx="0" cy="321967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8"/>
            <p:cNvCxnSpPr/>
            <p:nvPr>
              <p:custDataLst>
                <p:tags r:id="rId6"/>
              </p:custDataLst>
            </p:nvPr>
          </p:nvCxnSpPr>
          <p:spPr>
            <a:xfrm>
              <a:off x="8760296" y="2269408"/>
              <a:ext cx="0" cy="321967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iṥḷîḋe"/>
            <p:cNvSpPr/>
            <p:nvPr>
              <p:custDataLst>
                <p:tags r:id="rId7"/>
              </p:custDataLst>
            </p:nvPr>
          </p:nvSpPr>
          <p:spPr>
            <a:xfrm>
              <a:off x="1088928" y="1936078"/>
              <a:ext cx="2082091" cy="1257651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marL="225425" lvl="0" indent="-225425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b="1" kern="0" dirty="0">
                  <a:solidFill>
                    <a:prstClr val="black"/>
                  </a:solidFill>
                </a:rPr>
                <a:t>模拟树莓派环境</a:t>
              </a:r>
              <a:endParaRPr lang="en-US" altLang="zh-CN" sz="1050" b="1" kern="0" dirty="0">
                <a:solidFill>
                  <a:prstClr val="black"/>
                </a:solidFill>
              </a:endParaRPr>
            </a:p>
          </p:txBody>
        </p:sp>
        <p:sp>
          <p:nvSpPr>
            <p:cNvPr id="52" name="ísḷide"/>
            <p:cNvSpPr/>
            <p:nvPr>
              <p:custDataLst>
                <p:tags r:id="rId8"/>
              </p:custDataLst>
            </p:nvPr>
          </p:nvSpPr>
          <p:spPr>
            <a:xfrm>
              <a:off x="3753224" y="1953435"/>
              <a:ext cx="2174688" cy="1257651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marL="225425" lvl="0" indent="-225425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kern="0" dirty="0" err="1">
                  <a:solidFill>
                    <a:prstClr val="black"/>
                  </a:solidFill>
                </a:rPr>
                <a:t>WASM</a:t>
              </a:r>
              <a:r>
                <a:rPr lang="zh-CN" altLang="en-US" sz="2000" b="1" kern="0" dirty="0">
                  <a:solidFill>
                    <a:prstClr val="black"/>
                  </a:solidFill>
                </a:rPr>
                <a:t>原生支持</a:t>
              </a:r>
              <a:endParaRPr lang="en-US" altLang="zh-CN" sz="1050" b="1" kern="0" dirty="0">
                <a:solidFill>
                  <a:prstClr val="black"/>
                </a:solidFill>
              </a:endParaRPr>
            </a:p>
          </p:txBody>
        </p:sp>
        <p:sp>
          <p:nvSpPr>
            <p:cNvPr id="53" name="îs1îḑe"/>
            <p:cNvSpPr/>
            <p:nvPr>
              <p:custDataLst>
                <p:tags r:id="rId9"/>
              </p:custDataLst>
            </p:nvPr>
          </p:nvSpPr>
          <p:spPr>
            <a:xfrm>
              <a:off x="6314518" y="1924152"/>
              <a:ext cx="2227260" cy="1257651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marL="225425" lvl="0" indent="-225425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b="1" kern="0" dirty="0">
                  <a:solidFill>
                    <a:prstClr val="black"/>
                  </a:solidFill>
                </a:rPr>
                <a:t>高精度计时</a:t>
              </a:r>
              <a:endParaRPr lang="en-US" altLang="zh-CN" sz="1050" b="1" kern="0" dirty="0">
                <a:solidFill>
                  <a:prstClr val="black"/>
                </a:solidFill>
              </a:endParaRPr>
            </a:p>
          </p:txBody>
        </p:sp>
        <p:sp>
          <p:nvSpPr>
            <p:cNvPr id="54" name="ïṧľídê"/>
            <p:cNvSpPr/>
            <p:nvPr>
              <p:custDataLst>
                <p:tags r:id="rId10"/>
              </p:custDataLst>
            </p:nvPr>
          </p:nvSpPr>
          <p:spPr>
            <a:xfrm>
              <a:off x="8928390" y="1953435"/>
              <a:ext cx="2227259" cy="1257651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marL="225425" lvl="0" indent="-225425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b="1" kern="0" dirty="0">
                  <a:solidFill>
                    <a:prstClr val="black"/>
                  </a:solidFill>
                </a:rPr>
                <a:t>变量控制精确</a:t>
              </a:r>
              <a:endParaRPr lang="en-US" altLang="zh-CN" sz="1050" b="1" kern="0" dirty="0">
                <a:solidFill>
                  <a:prstClr val="black"/>
                </a:solidFill>
              </a:endParaRPr>
            </a:p>
          </p:txBody>
        </p:sp>
        <p:cxnSp>
          <p:nvCxnSpPr>
            <p:cNvPr id="55" name="直接连接符 13"/>
            <p:cNvCxnSpPr/>
            <p:nvPr>
              <p:custDataLst>
                <p:tags r:id="rId11"/>
              </p:custDataLst>
            </p:nvPr>
          </p:nvCxnSpPr>
          <p:spPr>
            <a:xfrm>
              <a:off x="6095999" y="2269408"/>
              <a:ext cx="0" cy="321967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îṩḻîďè"/>
            <p:cNvSpPr/>
            <p:nvPr>
              <p:custDataLst>
                <p:tags r:id="rId12"/>
              </p:custDataLst>
            </p:nvPr>
          </p:nvSpPr>
          <p:spPr bwMode="auto">
            <a:xfrm>
              <a:off x="922223" y="4246023"/>
              <a:ext cx="2401931" cy="13879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dirty="0"/>
                <a:t>轻量级资源占用，</a:t>
              </a:r>
              <a:endParaRPr lang="zh-CN" altLang="en-US" dirty="0"/>
            </a:p>
            <a:p>
              <a:pPr algn="ctr">
                <a:lnSpc>
                  <a:spcPct val="150000"/>
                </a:lnSpc>
              </a:pPr>
              <a:r>
                <a:rPr lang="zh-CN" altLang="en-US" dirty="0"/>
                <a:t>与实际部署环境相似</a:t>
              </a:r>
              <a:endParaRPr lang="en-US" altLang="zh-CN" sz="900" dirty="0"/>
            </a:p>
          </p:txBody>
        </p:sp>
        <p:sp>
          <p:nvSpPr>
            <p:cNvPr id="57" name="íṡ1îdê"/>
            <p:cNvSpPr txBox="1"/>
            <p:nvPr/>
          </p:nvSpPr>
          <p:spPr bwMode="auto">
            <a:xfrm>
              <a:off x="922223" y="3833143"/>
              <a:ext cx="2401931" cy="4128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zh-CN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iSļíďé"/>
            <p:cNvSpPr/>
            <p:nvPr>
              <p:custDataLst>
                <p:tags r:id="rId13"/>
              </p:custDataLst>
            </p:nvPr>
          </p:nvSpPr>
          <p:spPr bwMode="auto">
            <a:xfrm>
              <a:off x="3525981" y="4246023"/>
              <a:ext cx="2401931" cy="13879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dirty="0"/>
                <a:t>V8</a:t>
              </a:r>
              <a:r>
                <a:rPr lang="zh-CN" altLang="en-US" dirty="0"/>
                <a:t>引擎提供完整</a:t>
              </a:r>
              <a:r>
                <a:rPr lang="en-US" altLang="zh-CN" dirty="0" err="1"/>
                <a:t>WebAssembly</a:t>
              </a:r>
              <a:r>
                <a:rPr lang="zh-CN" altLang="en-US" dirty="0"/>
                <a:t>支持</a:t>
              </a:r>
              <a:r>
                <a:rPr lang="en-US" altLang="zh-CN" sz="900" dirty="0"/>
                <a:t>.</a:t>
              </a:r>
              <a:endParaRPr lang="en-US" altLang="zh-CN" sz="900" dirty="0"/>
            </a:p>
          </p:txBody>
        </p:sp>
        <p:sp>
          <p:nvSpPr>
            <p:cNvPr id="59" name="iŝ1îďê"/>
            <p:cNvSpPr/>
            <p:nvPr>
              <p:custDataLst>
                <p:tags r:id="rId14"/>
              </p:custDataLst>
            </p:nvPr>
          </p:nvSpPr>
          <p:spPr bwMode="auto">
            <a:xfrm>
              <a:off x="6129739" y="4246023"/>
              <a:ext cx="2491497" cy="13879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dirty="0" err="1"/>
                <a:t>process.hrtime.bigint</a:t>
              </a:r>
              <a:r>
                <a:rPr lang="en-US" altLang="zh-CN" dirty="0"/>
                <a:t>() </a:t>
              </a:r>
              <a:r>
                <a:rPr lang="zh-CN" altLang="en-US" dirty="0"/>
                <a:t>提供纳秒级精度</a:t>
              </a:r>
              <a:r>
                <a:rPr lang="en-US" altLang="zh-CN" sz="900" dirty="0"/>
                <a:t>.</a:t>
              </a:r>
              <a:endParaRPr lang="en-US" altLang="zh-CN" sz="900" dirty="0"/>
            </a:p>
          </p:txBody>
        </p:sp>
        <p:sp>
          <p:nvSpPr>
            <p:cNvPr id="60" name="iṧlîḓé"/>
            <p:cNvSpPr/>
            <p:nvPr>
              <p:custDataLst>
                <p:tags r:id="rId15"/>
              </p:custDataLst>
            </p:nvPr>
          </p:nvSpPr>
          <p:spPr bwMode="auto">
            <a:xfrm>
              <a:off x="8867845" y="4246023"/>
              <a:ext cx="2401931" cy="13879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dirty="0"/>
                <a:t>避免浏览器变量干扰，确保测试准确性</a:t>
              </a:r>
              <a:endParaRPr lang="en-US" altLang="zh-CN" sz="900" dirty="0"/>
            </a:p>
          </p:txBody>
        </p:sp>
      </p:grpSp>
      <p:pic>
        <p:nvPicPr>
          <p:cNvPr id="61" name="图片 22" descr="中科大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  <a:endParaRPr lang="zh-CN" altLang="en-US" dirty="0"/>
          </a:p>
        </p:txBody>
      </p:sp>
      <p:sp>
        <p:nvSpPr>
          <p:cNvPr id="69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/>
            </a:fld>
            <a:endParaRPr lang="zh-CN" altLang="en-US" dirty="0"/>
          </a:p>
        </p:txBody>
      </p:sp>
      <p:grpSp>
        <p:nvGrpSpPr>
          <p:cNvPr id="700" name="5a2720cb-c9d2-4d88-bf40-ce0d5a3981a8" descr="本素材由iSlide™ 提供 iSlide™尊重知识产权并注重保护用户享有的各项权利。郑重提醒您： iSlide™插件中提供的任何信息内容的所有权、知识产权归其原始权利人或权利受让人所有，您免费/购买获得的是信息内容的使用权，并受下述条款的约束； 1. 您仅可以个人非商业用途使用该等信息内容，不可将信息内容的全部或部分用于出售，或以出租、出借、转让、分销、发布等其他任何方式供他人使用； 2. 禁止在接入互联网或移动互联网的任何网站、平台、应用或程序上以任何方式为他人提供iSlide™插件资源内容的下载。 The resource is supplied by iSlide™. iSlide™ respects all intellectual property rights and protects all the rights its users acquired.Solemnly remind you: The ownership and intellectual property of the resources supplied in iSlide Add-in belongs to its owner or the assignee of this ownership.you only acquired the usage of the resources supplied in iSlide Add-in, as well as respected the following restrain terms: 1.You are only allowed to use such resource for personal and non-commercial aim, not allowed to use such resource or part of it for the sale; or rent, lend, transfer to others; or distribution or release it in any way. 2.You are not permitted to provide the resource of iSlide Add-in in any website, platform, application access to the Internet or mobile Internet."/>
          <p:cNvGrpSpPr>
            <a:grpSpLocks noChangeAspect="1"/>
          </p:cNvGrpSpPr>
          <p:nvPr/>
        </p:nvGrpSpPr>
        <p:grpSpPr>
          <a:xfrm>
            <a:off x="1858683" y="1795274"/>
            <a:ext cx="7088430" cy="3610690"/>
            <a:chOff x="3248405" y="1795274"/>
            <a:chExt cx="5698707" cy="3610690"/>
          </a:xfrm>
        </p:grpSpPr>
        <p:sp>
          <p:nvSpPr>
            <p:cNvPr id="701" name="iṩ1ídê"/>
            <p:cNvSpPr/>
            <p:nvPr/>
          </p:nvSpPr>
          <p:spPr bwMode="auto">
            <a:xfrm>
              <a:off x="3248405" y="1804342"/>
              <a:ext cx="179973" cy="179973"/>
            </a:xfrm>
            <a:custGeom>
              <a:avLst/>
              <a:gdLst>
                <a:gd name="T0" fmla="*/ 177354294 w 21600"/>
                <a:gd name="T1" fmla="*/ 119619947 h 21600"/>
                <a:gd name="T2" fmla="*/ 181994773 w 21600"/>
                <a:gd name="T3" fmla="*/ 90970153 h 21600"/>
                <a:gd name="T4" fmla="*/ 90997440 w 21600"/>
                <a:gd name="T5" fmla="*/ 0 h 21600"/>
                <a:gd name="T6" fmla="*/ 0 w 21600"/>
                <a:gd name="T7" fmla="*/ 90970153 h 21600"/>
                <a:gd name="T8" fmla="*/ 90997440 w 21600"/>
                <a:gd name="T9" fmla="*/ 181941690 h 21600"/>
                <a:gd name="T10" fmla="*/ 119632265 w 21600"/>
                <a:gd name="T11" fmla="*/ 177314796 h 21600"/>
                <a:gd name="T12" fmla="*/ 140353873 w 21600"/>
                <a:gd name="T13" fmla="*/ 198036404 h 21600"/>
                <a:gd name="T14" fmla="*/ 184433669 w 21600"/>
                <a:gd name="T15" fmla="*/ 198036404 h 21600"/>
                <a:gd name="T16" fmla="*/ 184433669 w 21600"/>
                <a:gd name="T17" fmla="*/ 242088912 h 21600"/>
                <a:gd name="T18" fmla="*/ 184513921 w 21600"/>
                <a:gd name="T19" fmla="*/ 242169283 h 21600"/>
                <a:gd name="T20" fmla="*/ 228567695 w 21600"/>
                <a:gd name="T21" fmla="*/ 242169283 h 21600"/>
                <a:gd name="T22" fmla="*/ 228567695 w 21600"/>
                <a:gd name="T23" fmla="*/ 286223057 h 21600"/>
                <a:gd name="T24" fmla="*/ 228660384 w 21600"/>
                <a:gd name="T25" fmla="*/ 286302043 h 21600"/>
                <a:gd name="T26" fmla="*/ 286355233 w 21600"/>
                <a:gd name="T27" fmla="*/ 286302043 h 21600"/>
                <a:gd name="T28" fmla="*/ 286355233 w 21600"/>
                <a:gd name="T29" fmla="*/ 286355233 h 21600"/>
                <a:gd name="T30" fmla="*/ 286355233 w 21600"/>
                <a:gd name="T31" fmla="*/ 228580132 h 21600"/>
                <a:gd name="T32" fmla="*/ 177354294 w 21600"/>
                <a:gd name="T33" fmla="*/ 119619947 h 21600"/>
                <a:gd name="T34" fmla="*/ 72066037 w 21600"/>
                <a:gd name="T35" fmla="*/ 102106942 h 21600"/>
                <a:gd name="T36" fmla="*/ 41349250 w 21600"/>
                <a:gd name="T37" fmla="*/ 71416187 h 21600"/>
                <a:gd name="T38" fmla="*/ 72066037 w 21600"/>
                <a:gd name="T39" fmla="*/ 40712996 h 21600"/>
                <a:gd name="T40" fmla="*/ 102769110 w 21600"/>
                <a:gd name="T41" fmla="*/ 71416187 h 21600"/>
                <a:gd name="T42" fmla="*/ 72066037 w 21600"/>
                <a:gd name="T43" fmla="*/ 102106942 h 21600"/>
                <a:gd name="T44" fmla="*/ 72066037 w 21600"/>
                <a:gd name="T45" fmla="*/ 102106942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3378" y="9023"/>
                  </a:moveTo>
                  <a:cubicBezTo>
                    <a:pt x="13604" y="8343"/>
                    <a:pt x="13728" y="7617"/>
                    <a:pt x="13728" y="6862"/>
                  </a:cubicBezTo>
                  <a:cubicBezTo>
                    <a:pt x="13728" y="3072"/>
                    <a:pt x="10655" y="0"/>
                    <a:pt x="6864" y="0"/>
                  </a:cubicBezTo>
                  <a:cubicBezTo>
                    <a:pt x="3073" y="0"/>
                    <a:pt x="0" y="3072"/>
                    <a:pt x="0" y="6862"/>
                  </a:cubicBezTo>
                  <a:cubicBezTo>
                    <a:pt x="0" y="10652"/>
                    <a:pt x="3073" y="13724"/>
                    <a:pt x="6864" y="13724"/>
                  </a:cubicBezTo>
                  <a:cubicBezTo>
                    <a:pt x="7619" y="13724"/>
                    <a:pt x="8345" y="13600"/>
                    <a:pt x="9024" y="13375"/>
                  </a:cubicBezTo>
                  <a:lnTo>
                    <a:pt x="10587" y="14938"/>
                  </a:lnTo>
                  <a:lnTo>
                    <a:pt x="13912" y="14938"/>
                  </a:lnTo>
                  <a:lnTo>
                    <a:pt x="13912" y="18261"/>
                  </a:lnTo>
                  <a:lnTo>
                    <a:pt x="13918" y="18267"/>
                  </a:lnTo>
                  <a:lnTo>
                    <a:pt x="17241" y="18267"/>
                  </a:lnTo>
                  <a:lnTo>
                    <a:pt x="17241" y="21590"/>
                  </a:lnTo>
                  <a:lnTo>
                    <a:pt x="17248" y="21596"/>
                  </a:lnTo>
                  <a:lnTo>
                    <a:pt x="21600" y="21596"/>
                  </a:lnTo>
                  <a:lnTo>
                    <a:pt x="21600" y="21600"/>
                  </a:lnTo>
                  <a:lnTo>
                    <a:pt x="21600" y="17242"/>
                  </a:lnTo>
                  <a:lnTo>
                    <a:pt x="13378" y="9023"/>
                  </a:lnTo>
                  <a:close/>
                  <a:moveTo>
                    <a:pt x="5436" y="7702"/>
                  </a:moveTo>
                  <a:cubicBezTo>
                    <a:pt x="4157" y="7702"/>
                    <a:pt x="3119" y="6665"/>
                    <a:pt x="3119" y="5387"/>
                  </a:cubicBezTo>
                  <a:cubicBezTo>
                    <a:pt x="3119" y="4108"/>
                    <a:pt x="4157" y="3071"/>
                    <a:pt x="5436" y="3071"/>
                  </a:cubicBezTo>
                  <a:cubicBezTo>
                    <a:pt x="6715" y="3071"/>
                    <a:pt x="7752" y="4108"/>
                    <a:pt x="7752" y="5387"/>
                  </a:cubicBezTo>
                  <a:cubicBezTo>
                    <a:pt x="7751" y="6665"/>
                    <a:pt x="6715" y="7702"/>
                    <a:pt x="5436" y="7702"/>
                  </a:cubicBezTo>
                  <a:close/>
                  <a:moveTo>
                    <a:pt x="5436" y="7702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02" name="íS1íďè"/>
            <p:cNvSpPr/>
            <p:nvPr/>
          </p:nvSpPr>
          <p:spPr bwMode="auto">
            <a:xfrm>
              <a:off x="3251277" y="3550763"/>
              <a:ext cx="157784" cy="179973"/>
            </a:xfrm>
            <a:custGeom>
              <a:avLst/>
              <a:gdLst>
                <a:gd name="T0" fmla="*/ 145512959 w 21600"/>
                <a:gd name="T1" fmla="*/ 203073433 h 21600"/>
                <a:gd name="T2" fmla="*/ 145802623 w 21600"/>
                <a:gd name="T3" fmla="*/ 194761133 h 21600"/>
                <a:gd name="T4" fmla="*/ 145802623 w 21600"/>
                <a:gd name="T5" fmla="*/ 125373600 h 21600"/>
                <a:gd name="T6" fmla="*/ 104926995 w 21600"/>
                <a:gd name="T7" fmla="*/ 39943277 h 21600"/>
                <a:gd name="T8" fmla="*/ 105749513 w 21600"/>
                <a:gd name="T9" fmla="*/ 31392540 h 21600"/>
                <a:gd name="T10" fmla="*/ 84532065 w 21600"/>
                <a:gd name="T11" fmla="*/ 0 h 21600"/>
                <a:gd name="T12" fmla="*/ 63314533 w 21600"/>
                <a:gd name="T13" fmla="*/ 31392540 h 21600"/>
                <a:gd name="T14" fmla="*/ 64145452 w 21600"/>
                <a:gd name="T15" fmla="*/ 39996478 h 21600"/>
                <a:gd name="T16" fmla="*/ 23363023 w 21600"/>
                <a:gd name="T17" fmla="*/ 125385918 h 21600"/>
                <a:gd name="T18" fmla="*/ 23363023 w 21600"/>
                <a:gd name="T19" fmla="*/ 194761133 h 21600"/>
                <a:gd name="T20" fmla="*/ 23645246 w 21600"/>
                <a:gd name="T21" fmla="*/ 203100602 h 21600"/>
                <a:gd name="T22" fmla="*/ 0 w 21600"/>
                <a:gd name="T23" fmla="*/ 236998693 h 21600"/>
                <a:gd name="T24" fmla="*/ 9272957 w 21600"/>
                <a:gd name="T25" fmla="*/ 250706436 h 21600"/>
                <a:gd name="T26" fmla="*/ 63534281 w 21600"/>
                <a:gd name="T27" fmla="*/ 250706436 h 21600"/>
                <a:gd name="T28" fmla="*/ 63314533 w 21600"/>
                <a:gd name="T29" fmla="*/ 254962705 h 21600"/>
                <a:gd name="T30" fmla="*/ 84532065 w 21600"/>
                <a:gd name="T31" fmla="*/ 286355233 h 21600"/>
                <a:gd name="T32" fmla="*/ 105749513 w 21600"/>
                <a:gd name="T33" fmla="*/ 254962705 h 21600"/>
                <a:gd name="T34" fmla="*/ 105529766 w 21600"/>
                <a:gd name="T35" fmla="*/ 250706436 h 21600"/>
                <a:gd name="T36" fmla="*/ 159908522 w 21600"/>
                <a:gd name="T37" fmla="*/ 250706436 h 21600"/>
                <a:gd name="T38" fmla="*/ 169173962 w 21600"/>
                <a:gd name="T39" fmla="*/ 236998693 h 21600"/>
                <a:gd name="T40" fmla="*/ 145512959 w 21600"/>
                <a:gd name="T41" fmla="*/ 203073433 h 21600"/>
                <a:gd name="T42" fmla="*/ 72721479 w 21600"/>
                <a:gd name="T43" fmla="*/ 31392540 h 21600"/>
                <a:gd name="T44" fmla="*/ 84532065 w 21600"/>
                <a:gd name="T45" fmla="*/ 13920288 h 21600"/>
                <a:gd name="T46" fmla="*/ 96343451 w 21600"/>
                <a:gd name="T47" fmla="*/ 31392540 h 21600"/>
                <a:gd name="T48" fmla="*/ 95802281 w 21600"/>
                <a:gd name="T49" fmla="*/ 36338135 h 21600"/>
                <a:gd name="T50" fmla="*/ 84587024 w 21600"/>
                <a:gd name="T51" fmla="*/ 34799986 h 21600"/>
                <a:gd name="T52" fmla="*/ 73269292 w 21600"/>
                <a:gd name="T53" fmla="*/ 36364156 h 21600"/>
                <a:gd name="T54" fmla="*/ 72721479 w 21600"/>
                <a:gd name="T55" fmla="*/ 31392540 h 21600"/>
                <a:gd name="T56" fmla="*/ 72721479 w 21600"/>
                <a:gd name="T57" fmla="*/ 31392540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18579" y="15318"/>
                  </a:moveTo>
                  <a:cubicBezTo>
                    <a:pt x="18603" y="15119"/>
                    <a:pt x="18616" y="14912"/>
                    <a:pt x="18616" y="14691"/>
                  </a:cubicBezTo>
                  <a:lnTo>
                    <a:pt x="18616" y="9457"/>
                  </a:lnTo>
                  <a:cubicBezTo>
                    <a:pt x="18616" y="6480"/>
                    <a:pt x="16437" y="3949"/>
                    <a:pt x="13397" y="3013"/>
                  </a:cubicBezTo>
                  <a:cubicBezTo>
                    <a:pt x="13464" y="2807"/>
                    <a:pt x="13502" y="2592"/>
                    <a:pt x="13502" y="2368"/>
                  </a:cubicBezTo>
                  <a:cubicBezTo>
                    <a:pt x="13502" y="1061"/>
                    <a:pt x="12289" y="0"/>
                    <a:pt x="10793" y="0"/>
                  </a:cubicBezTo>
                  <a:cubicBezTo>
                    <a:pt x="9297" y="0"/>
                    <a:pt x="8084" y="1060"/>
                    <a:pt x="8084" y="2368"/>
                  </a:cubicBezTo>
                  <a:cubicBezTo>
                    <a:pt x="8084" y="2593"/>
                    <a:pt x="8122" y="2810"/>
                    <a:pt x="8190" y="3017"/>
                  </a:cubicBezTo>
                  <a:cubicBezTo>
                    <a:pt x="5156" y="3956"/>
                    <a:pt x="2983" y="6484"/>
                    <a:pt x="2983" y="9458"/>
                  </a:cubicBezTo>
                  <a:lnTo>
                    <a:pt x="2983" y="14691"/>
                  </a:lnTo>
                  <a:cubicBezTo>
                    <a:pt x="2983" y="14912"/>
                    <a:pt x="2996" y="15121"/>
                    <a:pt x="3019" y="15320"/>
                  </a:cubicBezTo>
                  <a:lnTo>
                    <a:pt x="0" y="17877"/>
                  </a:lnTo>
                  <a:cubicBezTo>
                    <a:pt x="0" y="18448"/>
                    <a:pt x="530" y="18911"/>
                    <a:pt x="1184" y="18911"/>
                  </a:cubicBezTo>
                  <a:lnTo>
                    <a:pt x="8112" y="18911"/>
                  </a:lnTo>
                  <a:cubicBezTo>
                    <a:pt x="8096" y="19017"/>
                    <a:pt x="8084" y="19123"/>
                    <a:pt x="8084" y="19232"/>
                  </a:cubicBezTo>
                  <a:cubicBezTo>
                    <a:pt x="8084" y="20540"/>
                    <a:pt x="9297" y="21600"/>
                    <a:pt x="10793" y="21600"/>
                  </a:cubicBezTo>
                  <a:cubicBezTo>
                    <a:pt x="12289" y="21600"/>
                    <a:pt x="13502" y="20540"/>
                    <a:pt x="13502" y="19232"/>
                  </a:cubicBezTo>
                  <a:cubicBezTo>
                    <a:pt x="13502" y="19123"/>
                    <a:pt x="13490" y="19016"/>
                    <a:pt x="13474" y="18911"/>
                  </a:cubicBezTo>
                  <a:lnTo>
                    <a:pt x="20417" y="18911"/>
                  </a:lnTo>
                  <a:cubicBezTo>
                    <a:pt x="21070" y="18911"/>
                    <a:pt x="21600" y="18448"/>
                    <a:pt x="21600" y="17877"/>
                  </a:cubicBezTo>
                  <a:lnTo>
                    <a:pt x="18579" y="15318"/>
                  </a:lnTo>
                  <a:close/>
                  <a:moveTo>
                    <a:pt x="9285" y="2368"/>
                  </a:moveTo>
                  <a:cubicBezTo>
                    <a:pt x="9285" y="1641"/>
                    <a:pt x="9962" y="1050"/>
                    <a:pt x="10793" y="1050"/>
                  </a:cubicBezTo>
                  <a:cubicBezTo>
                    <a:pt x="11624" y="1050"/>
                    <a:pt x="12301" y="1641"/>
                    <a:pt x="12301" y="2368"/>
                  </a:cubicBezTo>
                  <a:cubicBezTo>
                    <a:pt x="12301" y="2498"/>
                    <a:pt x="12272" y="2622"/>
                    <a:pt x="12232" y="2741"/>
                  </a:cubicBezTo>
                  <a:cubicBezTo>
                    <a:pt x="11767" y="2666"/>
                    <a:pt x="11289" y="2625"/>
                    <a:pt x="10800" y="2625"/>
                  </a:cubicBezTo>
                  <a:cubicBezTo>
                    <a:pt x="10306" y="2625"/>
                    <a:pt x="9824" y="2666"/>
                    <a:pt x="9355" y="2743"/>
                  </a:cubicBezTo>
                  <a:cubicBezTo>
                    <a:pt x="9314" y="2623"/>
                    <a:pt x="9285" y="2499"/>
                    <a:pt x="9285" y="2368"/>
                  </a:cubicBezTo>
                  <a:close/>
                  <a:moveTo>
                    <a:pt x="9285" y="2368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703" name="ïṩľiďé"/>
            <p:cNvGrpSpPr/>
            <p:nvPr/>
          </p:nvGrpSpPr>
          <p:grpSpPr>
            <a:xfrm>
              <a:off x="8762858" y="3550763"/>
              <a:ext cx="179973" cy="179974"/>
              <a:chOff x="0" y="0"/>
              <a:chExt cx="577" cy="574"/>
            </a:xfrm>
            <a:solidFill>
              <a:srgbClr val="FFFFFF"/>
            </a:solidFill>
          </p:grpSpPr>
          <p:sp>
            <p:nvSpPr>
              <p:cNvPr id="704" name="îṣľíḓé"/>
              <p:cNvSpPr/>
              <p:nvPr/>
            </p:nvSpPr>
            <p:spPr bwMode="auto">
              <a:xfrm>
                <a:off x="368" y="368"/>
                <a:ext cx="205" cy="20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600" h="21600">
                    <a:moveTo>
                      <a:pt x="18447" y="8564"/>
                    </a:moveTo>
                    <a:lnTo>
                      <a:pt x="6893" y="0"/>
                    </a:lnTo>
                    <a:lnTo>
                      <a:pt x="0" y="6909"/>
                    </a:lnTo>
                    <a:lnTo>
                      <a:pt x="8514" y="18507"/>
                    </a:lnTo>
                    <a:cubicBezTo>
                      <a:pt x="10541" y="16972"/>
                      <a:pt x="14706" y="18290"/>
                      <a:pt x="18327" y="21600"/>
                    </a:cubicBezTo>
                    <a:lnTo>
                      <a:pt x="21600" y="18319"/>
                    </a:lnTo>
                    <a:cubicBezTo>
                      <a:pt x="18344" y="14739"/>
                      <a:pt x="17015" y="10625"/>
                      <a:pt x="18447" y="8564"/>
                    </a:cubicBezTo>
                    <a:close/>
                    <a:moveTo>
                      <a:pt x="14477" y="14461"/>
                    </a:moveTo>
                    <a:cubicBezTo>
                      <a:pt x="13723" y="15214"/>
                      <a:pt x="12501" y="15214"/>
                      <a:pt x="11748" y="14461"/>
                    </a:cubicBezTo>
                    <a:cubicBezTo>
                      <a:pt x="10995" y="13705"/>
                      <a:pt x="10995" y="12479"/>
                      <a:pt x="11749" y="11725"/>
                    </a:cubicBezTo>
                    <a:cubicBezTo>
                      <a:pt x="12502" y="10969"/>
                      <a:pt x="13724" y="10969"/>
                      <a:pt x="14477" y="11725"/>
                    </a:cubicBezTo>
                    <a:cubicBezTo>
                      <a:pt x="15230" y="12479"/>
                      <a:pt x="15230" y="13705"/>
                      <a:pt x="14477" y="14461"/>
                    </a:cubicBezTo>
                    <a:close/>
                    <a:moveTo>
                      <a:pt x="14477" y="14461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5" name="ïSļíďè"/>
              <p:cNvSpPr/>
              <p:nvPr/>
            </p:nvSpPr>
            <p:spPr bwMode="auto">
              <a:xfrm>
                <a:off x="328" y="304"/>
                <a:ext cx="107" cy="1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14544" y="0"/>
                    </a:moveTo>
                    <a:lnTo>
                      <a:pt x="13967" y="562"/>
                    </a:lnTo>
                    <a:cubicBezTo>
                      <a:pt x="14018" y="3961"/>
                      <a:pt x="12593" y="7264"/>
                      <a:pt x="9866" y="9922"/>
                    </a:cubicBezTo>
                    <a:lnTo>
                      <a:pt x="24" y="19504"/>
                    </a:lnTo>
                    <a:cubicBezTo>
                      <a:pt x="18" y="19554"/>
                      <a:pt x="6" y="19602"/>
                      <a:pt x="0" y="19652"/>
                    </a:cubicBezTo>
                    <a:lnTo>
                      <a:pt x="2371" y="21600"/>
                    </a:lnTo>
                    <a:lnTo>
                      <a:pt x="21600" y="5798"/>
                    </a:lnTo>
                    <a:lnTo>
                      <a:pt x="14544" y="0"/>
                    </a:lnTo>
                    <a:close/>
                    <a:moveTo>
                      <a:pt x="14544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6" name="isḷíḑê"/>
              <p:cNvSpPr/>
              <p:nvPr/>
            </p:nvSpPr>
            <p:spPr bwMode="auto">
              <a:xfrm>
                <a:off x="0" y="0"/>
                <a:ext cx="297" cy="289"/>
              </a:xfrm>
              <a:custGeom>
                <a:avLst/>
                <a:gdLst>
                  <a:gd name="T0" fmla="*/ 0 w 21222"/>
                  <a:gd name="T1" fmla="*/ 0 h 21211"/>
                  <a:gd name="T2" fmla="*/ 0 w 21222"/>
                  <a:gd name="T3" fmla="*/ 0 h 21211"/>
                  <a:gd name="T4" fmla="*/ 0 w 21222"/>
                  <a:gd name="T5" fmla="*/ 0 h 21211"/>
                  <a:gd name="T6" fmla="*/ 0 w 21222"/>
                  <a:gd name="T7" fmla="*/ 0 h 21211"/>
                  <a:gd name="T8" fmla="*/ 0 w 21222"/>
                  <a:gd name="T9" fmla="*/ 0 h 21211"/>
                  <a:gd name="T10" fmla="*/ 0 w 21222"/>
                  <a:gd name="T11" fmla="*/ 0 h 21211"/>
                  <a:gd name="T12" fmla="*/ 0 w 21222"/>
                  <a:gd name="T13" fmla="*/ 0 h 21211"/>
                  <a:gd name="T14" fmla="*/ 0 w 21222"/>
                  <a:gd name="T15" fmla="*/ 0 h 21211"/>
                  <a:gd name="T16" fmla="*/ 0 w 21222"/>
                  <a:gd name="T17" fmla="*/ 0 h 212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222" h="21211">
                    <a:moveTo>
                      <a:pt x="15153" y="21211"/>
                    </a:moveTo>
                    <a:lnTo>
                      <a:pt x="17409" y="18463"/>
                    </a:lnTo>
                    <a:cubicBezTo>
                      <a:pt x="18368" y="17292"/>
                      <a:pt x="19694" y="16530"/>
                      <a:pt x="21146" y="16293"/>
                    </a:cubicBezTo>
                    <a:lnTo>
                      <a:pt x="21222" y="16201"/>
                    </a:lnTo>
                    <a:lnTo>
                      <a:pt x="6603" y="1165"/>
                    </a:lnTo>
                    <a:cubicBezTo>
                      <a:pt x="5093" y="-389"/>
                      <a:pt x="2643" y="-389"/>
                      <a:pt x="1133" y="1165"/>
                    </a:cubicBezTo>
                    <a:cubicBezTo>
                      <a:pt x="-378" y="2718"/>
                      <a:pt x="-378" y="5237"/>
                      <a:pt x="1133" y="6791"/>
                    </a:cubicBezTo>
                    <a:lnTo>
                      <a:pt x="15153" y="21211"/>
                    </a:lnTo>
                    <a:close/>
                    <a:moveTo>
                      <a:pt x="15153" y="21211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7" name="isľídé"/>
              <p:cNvSpPr/>
              <p:nvPr/>
            </p:nvSpPr>
            <p:spPr bwMode="auto">
              <a:xfrm>
                <a:off x="0" y="328"/>
                <a:ext cx="298" cy="246"/>
              </a:xfrm>
              <a:custGeom>
                <a:avLst/>
                <a:gdLst>
                  <a:gd name="T0" fmla="*/ 0 w 21116"/>
                  <a:gd name="T1" fmla="*/ 0 h 21374"/>
                  <a:gd name="T2" fmla="*/ 0 w 21116"/>
                  <a:gd name="T3" fmla="*/ 0 h 21374"/>
                  <a:gd name="T4" fmla="*/ 0 w 21116"/>
                  <a:gd name="T5" fmla="*/ 0 h 21374"/>
                  <a:gd name="T6" fmla="*/ 0 w 21116"/>
                  <a:gd name="T7" fmla="*/ 0 h 21374"/>
                  <a:gd name="T8" fmla="*/ 0 w 21116"/>
                  <a:gd name="T9" fmla="*/ 0 h 21374"/>
                  <a:gd name="T10" fmla="*/ 0 w 21116"/>
                  <a:gd name="T11" fmla="*/ 0 h 21374"/>
                  <a:gd name="T12" fmla="*/ 0 w 21116"/>
                  <a:gd name="T13" fmla="*/ 0 h 21374"/>
                  <a:gd name="T14" fmla="*/ 0 w 21116"/>
                  <a:gd name="T15" fmla="*/ 0 h 21374"/>
                  <a:gd name="T16" fmla="*/ 0 w 21116"/>
                  <a:gd name="T17" fmla="*/ 0 h 213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116" h="21374">
                    <a:moveTo>
                      <a:pt x="17024" y="721"/>
                    </a:moveTo>
                    <a:cubicBezTo>
                      <a:pt x="16543" y="427"/>
                      <a:pt x="16052" y="191"/>
                      <a:pt x="15571" y="0"/>
                    </a:cubicBezTo>
                    <a:cubicBezTo>
                      <a:pt x="13915" y="235"/>
                      <a:pt x="7378" y="2037"/>
                      <a:pt x="6834" y="8291"/>
                    </a:cubicBezTo>
                    <a:cubicBezTo>
                      <a:pt x="6063" y="17146"/>
                      <a:pt x="1254" y="15657"/>
                      <a:pt x="153" y="15771"/>
                    </a:cubicBezTo>
                    <a:cubicBezTo>
                      <a:pt x="-484" y="15837"/>
                      <a:pt x="743" y="21126"/>
                      <a:pt x="6046" y="21364"/>
                    </a:cubicBezTo>
                    <a:cubicBezTo>
                      <a:pt x="11298" y="21600"/>
                      <a:pt x="20647" y="17485"/>
                      <a:pt x="21032" y="7006"/>
                    </a:cubicBezTo>
                    <a:lnTo>
                      <a:pt x="21116" y="6884"/>
                    </a:lnTo>
                    <a:cubicBezTo>
                      <a:pt x="20449" y="3612"/>
                      <a:pt x="18811" y="1844"/>
                      <a:pt x="17024" y="721"/>
                    </a:cubicBezTo>
                    <a:close/>
                    <a:moveTo>
                      <a:pt x="17024" y="721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8" name="ïśḻïde"/>
              <p:cNvSpPr/>
              <p:nvPr/>
            </p:nvSpPr>
            <p:spPr bwMode="auto">
              <a:xfrm>
                <a:off x="240" y="0"/>
                <a:ext cx="337" cy="385"/>
              </a:xfrm>
              <a:custGeom>
                <a:avLst/>
                <a:gdLst>
                  <a:gd name="T0" fmla="*/ 0 w 21345"/>
                  <a:gd name="T1" fmla="*/ 0 h 21376"/>
                  <a:gd name="T2" fmla="*/ 0 w 21345"/>
                  <a:gd name="T3" fmla="*/ 0 h 21376"/>
                  <a:gd name="T4" fmla="*/ 0 w 21345"/>
                  <a:gd name="T5" fmla="*/ 0 h 21376"/>
                  <a:gd name="T6" fmla="*/ 0 w 21345"/>
                  <a:gd name="T7" fmla="*/ 0 h 21376"/>
                  <a:gd name="T8" fmla="*/ 0 w 21345"/>
                  <a:gd name="T9" fmla="*/ 0 h 21376"/>
                  <a:gd name="T10" fmla="*/ 0 w 21345"/>
                  <a:gd name="T11" fmla="*/ 0 h 21376"/>
                  <a:gd name="T12" fmla="*/ 0 w 21345"/>
                  <a:gd name="T13" fmla="*/ 0 h 21376"/>
                  <a:gd name="T14" fmla="*/ 0 w 21345"/>
                  <a:gd name="T15" fmla="*/ 0 h 21376"/>
                  <a:gd name="T16" fmla="*/ 0 w 21345"/>
                  <a:gd name="T17" fmla="*/ 0 h 21376"/>
                  <a:gd name="T18" fmla="*/ 0 w 21345"/>
                  <a:gd name="T19" fmla="*/ 0 h 21376"/>
                  <a:gd name="T20" fmla="*/ 0 w 21345"/>
                  <a:gd name="T21" fmla="*/ 0 h 21376"/>
                  <a:gd name="T22" fmla="*/ 0 w 21345"/>
                  <a:gd name="T23" fmla="*/ 0 h 2137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345" h="21376">
                    <a:moveTo>
                      <a:pt x="7963" y="16438"/>
                    </a:moveTo>
                    <a:lnTo>
                      <a:pt x="20844" y="3060"/>
                    </a:lnTo>
                    <a:cubicBezTo>
                      <a:pt x="21600" y="2274"/>
                      <a:pt x="21488" y="1102"/>
                      <a:pt x="20592" y="438"/>
                    </a:cubicBezTo>
                    <a:cubicBezTo>
                      <a:pt x="19696" y="-224"/>
                      <a:pt x="18359" y="-125"/>
                      <a:pt x="17602" y="661"/>
                    </a:cubicBezTo>
                    <a:lnTo>
                      <a:pt x="4720" y="14039"/>
                    </a:lnTo>
                    <a:cubicBezTo>
                      <a:pt x="3698" y="14005"/>
                      <a:pt x="2666" y="14368"/>
                      <a:pt x="1957" y="15106"/>
                    </a:cubicBezTo>
                    <a:lnTo>
                      <a:pt x="0" y="17139"/>
                    </a:lnTo>
                    <a:cubicBezTo>
                      <a:pt x="266" y="17232"/>
                      <a:pt x="533" y="17334"/>
                      <a:pt x="800" y="17450"/>
                    </a:cubicBezTo>
                    <a:cubicBezTo>
                      <a:pt x="2456" y="18154"/>
                      <a:pt x="4079" y="19406"/>
                      <a:pt x="4942" y="21376"/>
                    </a:cubicBezTo>
                    <a:lnTo>
                      <a:pt x="7225" y="19005"/>
                    </a:lnTo>
                    <a:cubicBezTo>
                      <a:pt x="7936" y="18266"/>
                      <a:pt x="8172" y="17316"/>
                      <a:pt x="7963" y="16438"/>
                    </a:cubicBezTo>
                    <a:close/>
                    <a:moveTo>
                      <a:pt x="7963" y="16438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709" name="îşliďé"/>
            <p:cNvGrpSpPr/>
            <p:nvPr/>
          </p:nvGrpSpPr>
          <p:grpSpPr>
            <a:xfrm>
              <a:off x="8762391" y="1795274"/>
              <a:ext cx="182439" cy="178741"/>
              <a:chOff x="0" y="0"/>
              <a:chExt cx="581" cy="573"/>
            </a:xfrm>
            <a:solidFill>
              <a:srgbClr val="FFFFFF"/>
            </a:solidFill>
          </p:grpSpPr>
          <p:sp>
            <p:nvSpPr>
              <p:cNvPr id="710" name="ïṧ1îḋê"/>
              <p:cNvSpPr/>
              <p:nvPr/>
            </p:nvSpPr>
            <p:spPr bwMode="auto">
              <a:xfrm>
                <a:off x="256" y="0"/>
                <a:ext cx="72" cy="1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10799" y="0"/>
                    </a:moveTo>
                    <a:cubicBezTo>
                      <a:pt x="4833" y="0"/>
                      <a:pt x="0" y="1476"/>
                      <a:pt x="0" y="3295"/>
                    </a:cubicBezTo>
                    <a:lnTo>
                      <a:pt x="0" y="18305"/>
                    </a:lnTo>
                    <a:cubicBezTo>
                      <a:pt x="0" y="20125"/>
                      <a:pt x="4833" y="21600"/>
                      <a:pt x="10799" y="21600"/>
                    </a:cubicBezTo>
                    <a:cubicBezTo>
                      <a:pt x="16762" y="21600"/>
                      <a:pt x="21600" y="20125"/>
                      <a:pt x="21600" y="18305"/>
                    </a:cubicBezTo>
                    <a:lnTo>
                      <a:pt x="21600" y="3295"/>
                    </a:lnTo>
                    <a:cubicBezTo>
                      <a:pt x="21600" y="1476"/>
                      <a:pt x="16762" y="0"/>
                      <a:pt x="10799" y="0"/>
                    </a:cubicBezTo>
                    <a:close/>
                    <a:moveTo>
                      <a:pt x="10799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1" name="iṧļïďé"/>
              <p:cNvSpPr/>
              <p:nvPr/>
            </p:nvSpPr>
            <p:spPr bwMode="auto">
              <a:xfrm>
                <a:off x="256" y="392"/>
                <a:ext cx="72" cy="1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10799" y="0"/>
                    </a:moveTo>
                    <a:cubicBezTo>
                      <a:pt x="4833" y="0"/>
                      <a:pt x="0" y="1476"/>
                      <a:pt x="0" y="3295"/>
                    </a:cubicBezTo>
                    <a:lnTo>
                      <a:pt x="0" y="18305"/>
                    </a:lnTo>
                    <a:cubicBezTo>
                      <a:pt x="0" y="20125"/>
                      <a:pt x="4833" y="21600"/>
                      <a:pt x="10799" y="21600"/>
                    </a:cubicBezTo>
                    <a:cubicBezTo>
                      <a:pt x="16762" y="21600"/>
                      <a:pt x="21600" y="20125"/>
                      <a:pt x="21600" y="18305"/>
                    </a:cubicBezTo>
                    <a:lnTo>
                      <a:pt x="21600" y="3295"/>
                    </a:lnTo>
                    <a:cubicBezTo>
                      <a:pt x="21600" y="1476"/>
                      <a:pt x="16762" y="0"/>
                      <a:pt x="10799" y="0"/>
                    </a:cubicBezTo>
                    <a:close/>
                    <a:moveTo>
                      <a:pt x="10799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2" name="í$1iḓê"/>
              <p:cNvSpPr/>
              <p:nvPr/>
            </p:nvSpPr>
            <p:spPr bwMode="auto">
              <a:xfrm>
                <a:off x="400" y="248"/>
                <a:ext cx="1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18305" y="0"/>
                    </a:moveTo>
                    <a:lnTo>
                      <a:pt x="3295" y="0"/>
                    </a:lnTo>
                    <a:cubicBezTo>
                      <a:pt x="1475" y="0"/>
                      <a:pt x="0" y="4834"/>
                      <a:pt x="0" y="10798"/>
                    </a:cubicBezTo>
                    <a:cubicBezTo>
                      <a:pt x="0" y="16762"/>
                      <a:pt x="1475" y="21600"/>
                      <a:pt x="3295" y="21600"/>
                    </a:cubicBezTo>
                    <a:lnTo>
                      <a:pt x="18305" y="21600"/>
                    </a:lnTo>
                    <a:cubicBezTo>
                      <a:pt x="20124" y="21600"/>
                      <a:pt x="21600" y="16762"/>
                      <a:pt x="21600" y="10798"/>
                    </a:cubicBezTo>
                    <a:cubicBezTo>
                      <a:pt x="21600" y="4834"/>
                      <a:pt x="20124" y="0"/>
                      <a:pt x="18305" y="0"/>
                    </a:cubicBezTo>
                    <a:close/>
                    <a:moveTo>
                      <a:pt x="18305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3" name="iSľïḑè"/>
              <p:cNvSpPr/>
              <p:nvPr/>
            </p:nvSpPr>
            <p:spPr bwMode="auto">
              <a:xfrm>
                <a:off x="0" y="248"/>
                <a:ext cx="1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0798"/>
                    </a:moveTo>
                    <a:cubicBezTo>
                      <a:pt x="21600" y="4834"/>
                      <a:pt x="20124" y="0"/>
                      <a:pt x="18304" y="0"/>
                    </a:cubicBezTo>
                    <a:lnTo>
                      <a:pt x="3295" y="0"/>
                    </a:lnTo>
                    <a:cubicBezTo>
                      <a:pt x="1475" y="0"/>
                      <a:pt x="0" y="4834"/>
                      <a:pt x="0" y="10798"/>
                    </a:cubicBezTo>
                    <a:cubicBezTo>
                      <a:pt x="0" y="16762"/>
                      <a:pt x="1475" y="21600"/>
                      <a:pt x="3295" y="21600"/>
                    </a:cubicBezTo>
                    <a:lnTo>
                      <a:pt x="18304" y="21600"/>
                    </a:lnTo>
                    <a:cubicBezTo>
                      <a:pt x="20124" y="21600"/>
                      <a:pt x="21600" y="16764"/>
                      <a:pt x="21600" y="10798"/>
                    </a:cubicBezTo>
                    <a:close/>
                    <a:moveTo>
                      <a:pt x="21600" y="10798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4" name="ïSḻídè"/>
              <p:cNvSpPr/>
              <p:nvPr/>
            </p:nvSpPr>
            <p:spPr bwMode="auto">
              <a:xfrm>
                <a:off x="352" y="64"/>
                <a:ext cx="153" cy="153"/>
              </a:xfrm>
              <a:custGeom>
                <a:avLst/>
                <a:gdLst>
                  <a:gd name="T0" fmla="*/ 0 w 20488"/>
                  <a:gd name="T1" fmla="*/ 0 h 20489"/>
                  <a:gd name="T2" fmla="*/ 0 w 20488"/>
                  <a:gd name="T3" fmla="*/ 0 h 20489"/>
                  <a:gd name="T4" fmla="*/ 0 w 20488"/>
                  <a:gd name="T5" fmla="*/ 0 h 20489"/>
                  <a:gd name="T6" fmla="*/ 0 w 20488"/>
                  <a:gd name="T7" fmla="*/ 0 h 20489"/>
                  <a:gd name="T8" fmla="*/ 0 w 20488"/>
                  <a:gd name="T9" fmla="*/ 0 h 20489"/>
                  <a:gd name="T10" fmla="*/ 0 w 20488"/>
                  <a:gd name="T11" fmla="*/ 0 h 20489"/>
                  <a:gd name="T12" fmla="*/ 0 w 20488"/>
                  <a:gd name="T13" fmla="*/ 0 h 20489"/>
                  <a:gd name="T14" fmla="*/ 0 w 20488"/>
                  <a:gd name="T15" fmla="*/ 0 h 204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488" h="20489">
                    <a:moveTo>
                      <a:pt x="7697" y="19601"/>
                    </a:moveTo>
                    <a:lnTo>
                      <a:pt x="19601" y="7697"/>
                    </a:lnTo>
                    <a:cubicBezTo>
                      <a:pt x="21044" y="6253"/>
                      <a:pt x="20690" y="3557"/>
                      <a:pt x="18809" y="1678"/>
                    </a:cubicBezTo>
                    <a:cubicBezTo>
                      <a:pt x="16928" y="-203"/>
                      <a:pt x="14234" y="-555"/>
                      <a:pt x="12792" y="887"/>
                    </a:cubicBezTo>
                    <a:lnTo>
                      <a:pt x="888" y="12791"/>
                    </a:lnTo>
                    <a:cubicBezTo>
                      <a:pt x="-556" y="14235"/>
                      <a:pt x="-202" y="16928"/>
                      <a:pt x="1679" y="18809"/>
                    </a:cubicBezTo>
                    <a:cubicBezTo>
                      <a:pt x="3558" y="20690"/>
                      <a:pt x="6252" y="21045"/>
                      <a:pt x="7697" y="19601"/>
                    </a:cubicBezTo>
                    <a:close/>
                    <a:moveTo>
                      <a:pt x="7697" y="19601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5" name="išlíḍê"/>
              <p:cNvSpPr/>
              <p:nvPr/>
            </p:nvSpPr>
            <p:spPr bwMode="auto">
              <a:xfrm>
                <a:off x="72" y="344"/>
                <a:ext cx="153" cy="153"/>
              </a:xfrm>
              <a:custGeom>
                <a:avLst/>
                <a:gdLst>
                  <a:gd name="T0" fmla="*/ 0 w 20489"/>
                  <a:gd name="T1" fmla="*/ 0 h 20488"/>
                  <a:gd name="T2" fmla="*/ 0 w 20489"/>
                  <a:gd name="T3" fmla="*/ 0 h 20488"/>
                  <a:gd name="T4" fmla="*/ 0 w 20489"/>
                  <a:gd name="T5" fmla="*/ 0 h 20488"/>
                  <a:gd name="T6" fmla="*/ 0 w 20489"/>
                  <a:gd name="T7" fmla="*/ 0 h 20488"/>
                  <a:gd name="T8" fmla="*/ 0 w 20489"/>
                  <a:gd name="T9" fmla="*/ 0 h 20488"/>
                  <a:gd name="T10" fmla="*/ 0 w 20489"/>
                  <a:gd name="T11" fmla="*/ 0 h 20488"/>
                  <a:gd name="T12" fmla="*/ 0 w 20489"/>
                  <a:gd name="T13" fmla="*/ 0 h 20488"/>
                  <a:gd name="T14" fmla="*/ 0 w 20489"/>
                  <a:gd name="T15" fmla="*/ 0 h 204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489" h="20488">
                    <a:moveTo>
                      <a:pt x="12792" y="888"/>
                    </a:moveTo>
                    <a:lnTo>
                      <a:pt x="888" y="12792"/>
                    </a:lnTo>
                    <a:cubicBezTo>
                      <a:pt x="-556" y="14236"/>
                      <a:pt x="-202" y="16929"/>
                      <a:pt x="1679" y="18809"/>
                    </a:cubicBezTo>
                    <a:cubicBezTo>
                      <a:pt x="3558" y="20689"/>
                      <a:pt x="6253" y="21044"/>
                      <a:pt x="7697" y="19601"/>
                    </a:cubicBezTo>
                    <a:lnTo>
                      <a:pt x="19601" y="7697"/>
                    </a:lnTo>
                    <a:cubicBezTo>
                      <a:pt x="21044" y="6254"/>
                      <a:pt x="20690" y="3559"/>
                      <a:pt x="18810" y="1679"/>
                    </a:cubicBezTo>
                    <a:cubicBezTo>
                      <a:pt x="16929" y="-203"/>
                      <a:pt x="14235" y="-556"/>
                      <a:pt x="12792" y="888"/>
                    </a:cubicBezTo>
                    <a:close/>
                    <a:moveTo>
                      <a:pt x="12792" y="888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6" name="ïṥḻíḍè"/>
              <p:cNvSpPr/>
              <p:nvPr/>
            </p:nvSpPr>
            <p:spPr bwMode="auto">
              <a:xfrm>
                <a:off x="352" y="344"/>
                <a:ext cx="153" cy="153"/>
              </a:xfrm>
              <a:custGeom>
                <a:avLst/>
                <a:gdLst>
                  <a:gd name="T0" fmla="*/ 0 w 20489"/>
                  <a:gd name="T1" fmla="*/ 0 h 20489"/>
                  <a:gd name="T2" fmla="*/ 0 w 20489"/>
                  <a:gd name="T3" fmla="*/ 0 h 20489"/>
                  <a:gd name="T4" fmla="*/ 0 w 20489"/>
                  <a:gd name="T5" fmla="*/ 0 h 20489"/>
                  <a:gd name="T6" fmla="*/ 0 w 20489"/>
                  <a:gd name="T7" fmla="*/ 0 h 20489"/>
                  <a:gd name="T8" fmla="*/ 0 w 20489"/>
                  <a:gd name="T9" fmla="*/ 0 h 20489"/>
                  <a:gd name="T10" fmla="*/ 0 w 20489"/>
                  <a:gd name="T11" fmla="*/ 0 h 20489"/>
                  <a:gd name="T12" fmla="*/ 0 w 20489"/>
                  <a:gd name="T13" fmla="*/ 0 h 20489"/>
                  <a:gd name="T14" fmla="*/ 0 w 20489"/>
                  <a:gd name="T15" fmla="*/ 0 h 204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489" h="20489">
                    <a:moveTo>
                      <a:pt x="7696" y="888"/>
                    </a:moveTo>
                    <a:cubicBezTo>
                      <a:pt x="6251" y="-556"/>
                      <a:pt x="3559" y="-202"/>
                      <a:pt x="1679" y="1678"/>
                    </a:cubicBezTo>
                    <a:cubicBezTo>
                      <a:pt x="-201" y="3558"/>
                      <a:pt x="-556" y="6251"/>
                      <a:pt x="888" y="7697"/>
                    </a:cubicBezTo>
                    <a:lnTo>
                      <a:pt x="12792" y="19601"/>
                    </a:lnTo>
                    <a:cubicBezTo>
                      <a:pt x="14236" y="21044"/>
                      <a:pt x="16932" y="20690"/>
                      <a:pt x="18811" y="18810"/>
                    </a:cubicBezTo>
                    <a:cubicBezTo>
                      <a:pt x="20691" y="16929"/>
                      <a:pt x="21044" y="14236"/>
                      <a:pt x="19601" y="12793"/>
                    </a:cubicBezTo>
                    <a:lnTo>
                      <a:pt x="7696" y="888"/>
                    </a:lnTo>
                    <a:close/>
                    <a:moveTo>
                      <a:pt x="7696" y="888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7" name="isľíḍê"/>
              <p:cNvSpPr/>
              <p:nvPr/>
            </p:nvSpPr>
            <p:spPr bwMode="auto">
              <a:xfrm>
                <a:off x="71" y="71"/>
                <a:ext cx="154" cy="154"/>
              </a:xfrm>
              <a:custGeom>
                <a:avLst/>
                <a:gdLst>
                  <a:gd name="T0" fmla="*/ 0 w 20489"/>
                  <a:gd name="T1" fmla="*/ 0 h 20489"/>
                  <a:gd name="T2" fmla="*/ 0 w 20489"/>
                  <a:gd name="T3" fmla="*/ 0 h 20489"/>
                  <a:gd name="T4" fmla="*/ 0 w 20489"/>
                  <a:gd name="T5" fmla="*/ 0 h 20489"/>
                  <a:gd name="T6" fmla="*/ 0 w 20489"/>
                  <a:gd name="T7" fmla="*/ 0 h 20489"/>
                  <a:gd name="T8" fmla="*/ 0 w 20489"/>
                  <a:gd name="T9" fmla="*/ 0 h 20489"/>
                  <a:gd name="T10" fmla="*/ 0 w 20489"/>
                  <a:gd name="T11" fmla="*/ 0 h 20489"/>
                  <a:gd name="T12" fmla="*/ 0 w 20489"/>
                  <a:gd name="T13" fmla="*/ 0 h 20489"/>
                  <a:gd name="T14" fmla="*/ 0 w 20489"/>
                  <a:gd name="T15" fmla="*/ 0 h 204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489" h="20489">
                    <a:moveTo>
                      <a:pt x="12792" y="19602"/>
                    </a:moveTo>
                    <a:cubicBezTo>
                      <a:pt x="14235" y="21045"/>
                      <a:pt x="16930" y="20691"/>
                      <a:pt x="18811" y="18810"/>
                    </a:cubicBezTo>
                    <a:cubicBezTo>
                      <a:pt x="20691" y="16930"/>
                      <a:pt x="21044" y="14236"/>
                      <a:pt x="19601" y="12793"/>
                    </a:cubicBezTo>
                    <a:lnTo>
                      <a:pt x="7696" y="888"/>
                    </a:lnTo>
                    <a:cubicBezTo>
                      <a:pt x="6252" y="-555"/>
                      <a:pt x="3560" y="-202"/>
                      <a:pt x="1679" y="1679"/>
                    </a:cubicBezTo>
                    <a:cubicBezTo>
                      <a:pt x="-201" y="3559"/>
                      <a:pt x="-556" y="6254"/>
                      <a:pt x="887" y="7697"/>
                    </a:cubicBezTo>
                    <a:lnTo>
                      <a:pt x="12792" y="19602"/>
                    </a:lnTo>
                    <a:close/>
                    <a:moveTo>
                      <a:pt x="12792" y="19602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718" name="iSļïḋe"/>
            <p:cNvGrpSpPr/>
            <p:nvPr/>
          </p:nvGrpSpPr>
          <p:grpSpPr>
            <a:xfrm>
              <a:off x="8767139" y="5225991"/>
              <a:ext cx="179973" cy="179973"/>
              <a:chOff x="0" y="0"/>
              <a:chExt cx="571" cy="576"/>
            </a:xfrm>
            <a:solidFill>
              <a:srgbClr val="FFFFFF"/>
            </a:solidFill>
          </p:grpSpPr>
          <p:sp>
            <p:nvSpPr>
              <p:cNvPr id="719" name="ïSlîḓe"/>
              <p:cNvSpPr/>
              <p:nvPr/>
            </p:nvSpPr>
            <p:spPr bwMode="auto">
              <a:xfrm>
                <a:off x="88" y="368"/>
                <a:ext cx="182" cy="20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0" name="iŝḷiḑe"/>
              <p:cNvSpPr/>
              <p:nvPr/>
            </p:nvSpPr>
            <p:spPr bwMode="auto">
              <a:xfrm>
                <a:off x="176" y="0"/>
                <a:ext cx="395" cy="43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  <a:moveTo>
                      <a:pt x="0" y="1575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1" name="íšḷiḋe"/>
              <p:cNvSpPr/>
              <p:nvPr/>
            </p:nvSpPr>
            <p:spPr bwMode="auto">
              <a:xfrm>
                <a:off x="0" y="120"/>
                <a:ext cx="114" cy="19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  <p:pic>
        <p:nvPicPr>
          <p:cNvPr id="722" name="图片 52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  <p:sp>
        <p:nvSpPr>
          <p:cNvPr id="723" name="Rectangle 1"/>
          <p:cNvSpPr>
            <a:spLocks noChangeArrowheads="1"/>
          </p:cNvSpPr>
          <p:nvPr/>
        </p:nvSpPr>
        <p:spPr bwMode="auto">
          <a:xfrm>
            <a:off x="4740275" y="1442522"/>
            <a:ext cx="2223686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详细性能对比数据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738780" y="2131928"/>
          <a:ext cx="10850563" cy="2468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6315"/>
                <a:gridCol w="1488265"/>
                <a:gridCol w="1393672"/>
                <a:gridCol w="1456734"/>
                <a:gridCol w="1904474"/>
                <a:gridCol w="1261022"/>
                <a:gridCol w="1550081"/>
              </a:tblGrid>
              <a:tr h="156754">
                <a:tc>
                  <a:txBody>
                    <a:bodyPr/>
                    <a:lstStyle/>
                    <a:p>
                      <a:r>
                        <a:rPr lang="zh-CN" altLang="en-US" dirty="0"/>
                        <a:t>指令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API</a:t>
                      </a:r>
                      <a:r>
                        <a:rPr lang="zh-CN" altLang="en-US" dirty="0"/>
                        <a:t>解析时间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标准化指令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Wasm</a:t>
                      </a:r>
                      <a:r>
                        <a:rPr lang="zh-CN" altLang="en-US" dirty="0"/>
                        <a:t>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JavaScript</a:t>
                      </a:r>
                      <a:r>
                        <a:rPr lang="zh-CN" altLang="en-US" dirty="0"/>
                        <a:t>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速度提升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获胜方</a:t>
                      </a:r>
                      <a:endParaRPr lang="zh-CN" altLang="en-US" dirty="0"/>
                    </a:p>
                  </a:txBody>
                  <a:tcPr/>
                </a:tc>
              </a:tr>
              <a:tr h="74458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333333">
                              <a:alpha val="100000"/>
                            </a:srgbClr>
                          </a:solidFill>
                          <a:highlight>
                            <a:srgbClr val="F2F2F2">
                              <a:alpha val="100000"/>
                            </a:srgbClr>
                          </a:highlight>
                          <a:latin typeface="Segoe WPC"/>
                          <a:ea typeface="Segoe WPC"/>
                        </a:rPr>
                        <a:t>麻烦你帮我把客厅的照明设备启动一下</a:t>
                      </a:r>
                      <a:r>
                        <a:rPr lang="en-US" altLang="zh-CN" sz="1800" dirty="0">
                          <a:solidFill>
                            <a:srgbClr val="333333">
                              <a:alpha val="100000"/>
                            </a:srgbClr>
                          </a:solidFill>
                          <a:highlight>
                            <a:srgbClr val="F2F2F2">
                              <a:alpha val="100000"/>
                            </a:srgbClr>
                          </a:highlight>
                          <a:latin typeface="Segoe WPC"/>
                          <a:ea typeface="Segoe WPC"/>
                        </a:rPr>
                        <a:t>"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510.05ms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“开灯”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0.1898ms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0.4887ms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61.16%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WASM</a:t>
                      </a:r>
                      <a:endParaRPr lang="zh-CN" altLang="en-US" dirty="0"/>
                    </a:p>
                  </a:txBody>
                  <a:tcPr/>
                </a:tc>
              </a:tr>
              <a:tr h="7445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>
                          <a:solidFill>
                            <a:srgbClr val="333333">
                              <a:alpha val="100000"/>
                            </a:srgbClr>
                          </a:solidFill>
                          <a:highlight>
                            <a:srgbClr val="F2F2F2">
                              <a:alpha val="100000"/>
                            </a:srgbClr>
                          </a:highlight>
                          <a:latin typeface="Segoe WPC"/>
                          <a:ea typeface="Segoe WPC"/>
                        </a:rPr>
                        <a:t>"</a:t>
                      </a:r>
                      <a:r>
                        <a:rPr lang="zh-CN" altLang="en-US" sz="1800" dirty="0">
                          <a:solidFill>
                            <a:srgbClr val="333333">
                              <a:alpha val="100000"/>
                            </a:srgbClr>
                          </a:solidFill>
                          <a:highlight>
                            <a:srgbClr val="F2F2F2">
                              <a:alpha val="100000"/>
                            </a:srgbClr>
                          </a:highlight>
                          <a:latin typeface="Segoe WPC"/>
                          <a:ea typeface="Segoe WPC"/>
                        </a:rPr>
                        <a:t>可以帮我关闭一下房间里的灯光吗</a:t>
                      </a:r>
                      <a:r>
                        <a:rPr lang="en-US" altLang="zh-CN" sz="1800" dirty="0">
                          <a:solidFill>
                            <a:srgbClr val="333333">
                              <a:alpha val="100000"/>
                            </a:srgbClr>
                          </a:solidFill>
                          <a:highlight>
                            <a:srgbClr val="F2F2F2">
                              <a:alpha val="100000"/>
                            </a:srgbClr>
                          </a:highlight>
                          <a:latin typeface="Segoe WPC"/>
                          <a:ea typeface="Segoe WPC"/>
                        </a:rPr>
                        <a:t>"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489.89ms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“关灯”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0.0834ms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0.1990ms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58.09%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WASM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320799" y="5085976"/>
            <a:ext cx="939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纯</a:t>
            </a:r>
            <a:r>
              <a:rPr lang="en-US" altLang="zh-CN" dirty="0" err="1"/>
              <a:t>wasm</a:t>
            </a:r>
            <a:r>
              <a:rPr lang="zh-CN" altLang="en-US" dirty="0"/>
              <a:t>使用时速度非常快，约为</a:t>
            </a:r>
            <a:r>
              <a:rPr lang="en-US" altLang="zh-CN" dirty="0"/>
              <a:t>0.1-0.2ms</a:t>
            </a:r>
            <a:r>
              <a:rPr lang="zh-CN" altLang="en-US" dirty="0"/>
              <a:t>，但是识别的准确率相比带有大模型</a:t>
            </a:r>
            <a:r>
              <a:rPr lang="en-US" altLang="zh-CN" dirty="0"/>
              <a:t>API</a:t>
            </a:r>
            <a:r>
              <a:rPr lang="zh-CN" altLang="en-US" dirty="0"/>
              <a:t>相对较低，具体内容可查看</a:t>
            </a:r>
            <a:r>
              <a:rPr lang="en-US" altLang="zh-CN" dirty="0"/>
              <a:t>GitHub</a:t>
            </a:r>
            <a:r>
              <a:rPr lang="zh-CN" altLang="en-US" dirty="0"/>
              <a:t>上</a:t>
            </a:r>
            <a:r>
              <a:rPr lang="en-US" altLang="zh-CN" dirty="0"/>
              <a:t>device-simulation.js</a:t>
            </a:r>
            <a:r>
              <a:rPr lang="zh-CN" altLang="en-US" dirty="0"/>
              <a:t>运行结果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WASM</a:t>
            </a:r>
            <a:r>
              <a:rPr lang="zh-CN" altLang="en-US" dirty="0"/>
              <a:t>优势</a:t>
            </a:r>
            <a:endParaRPr lang="zh-CN" altLang="en-US" dirty="0"/>
          </a:p>
        </p:txBody>
      </p:sp>
      <p:sp>
        <p:nvSpPr>
          <p:cNvPr id="9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95" name="680d3f6f-d5f1-4382-b936-45a6fb4fd8a1" descr="本素材由iSlide™ 提供 iSlide™尊重知识产权并注重保护用户享有的各项权利。郑重提醒您： iSlide™插件中提供的任何信息内容的所有权、知识产权归其原始权利人或权利受让人所有，您免费/购买获得的是信息内容的使用权，并受下述条款的约束； 1. 您仅可以个人非商业用途使用该等信息内容，不可将信息内容的全部或部分用于出售，或以出租、出借、转让、分销、发布等其他任何方式供他人使用； 2. 禁止在接入互联网或移动互联网的任何网站、平台、应用或程序上以任何方式为他人提供iSlide™插件资源内容的下载。 The resource is supplied by iSlide™. iSlide™ respects all intellectual property rights and protects all the rights its users acquired.Solemnly remind you: The ownership and intellectual property of the resources supplied in iSlide Add-in belongs to its owner or the assignee of this ownership.you only acquired the usage of the resources supplied in iSlide Add-in, as well as respected the following restrain terms: 1.You are only allowed to use such resource for personal and non-commercial aim, not allowed to use such resource or part of it for the sale; or rent, lend, transfer to others; or distribution or release it in any way. 2.You are not permitted to provide the resource of iSlide Add-in in any website, platform, application access to the Internet or mobile Internet."/>
          <p:cNvGrpSpPr>
            <a:grpSpLocks noChangeAspect="1"/>
          </p:cNvGrpSpPr>
          <p:nvPr/>
        </p:nvGrpSpPr>
        <p:grpSpPr>
          <a:xfrm>
            <a:off x="660400" y="1130300"/>
            <a:ext cx="10858500" cy="5014087"/>
            <a:chOff x="660400" y="1130300"/>
            <a:chExt cx="10858500" cy="5014087"/>
          </a:xfrm>
        </p:grpSpPr>
        <p:sp>
          <p:nvSpPr>
            <p:cNvPr id="96" name="íṣľîḍe"/>
            <p:cNvSpPr/>
            <p:nvPr/>
          </p:nvSpPr>
          <p:spPr>
            <a:xfrm>
              <a:off x="5448301" y="1130300"/>
              <a:ext cx="1293018" cy="281530"/>
            </a:xfrm>
            <a:prstGeom prst="trapezoid">
              <a:avLst>
                <a:gd name="adj" fmla="val 4699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75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íṩľïḋe"/>
            <p:cNvSpPr/>
            <p:nvPr/>
          </p:nvSpPr>
          <p:spPr>
            <a:xfrm>
              <a:off x="9226153" y="1800450"/>
              <a:ext cx="1293018" cy="281530"/>
            </a:xfrm>
            <a:prstGeom prst="trapezoid">
              <a:avLst>
                <a:gd name="adj" fmla="val 4699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75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íṩ1ïdè"/>
            <p:cNvSpPr/>
            <p:nvPr/>
          </p:nvSpPr>
          <p:spPr>
            <a:xfrm>
              <a:off x="1672829" y="1800450"/>
              <a:ext cx="1293018" cy="281530"/>
            </a:xfrm>
            <a:prstGeom prst="trapezoid">
              <a:avLst>
                <a:gd name="adj" fmla="val 4699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75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ïşlídê"/>
            <p:cNvSpPr/>
            <p:nvPr/>
          </p:nvSpPr>
          <p:spPr>
            <a:xfrm>
              <a:off x="8016875" y="2038574"/>
              <a:ext cx="3502025" cy="35383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>
              <a:normAutofit/>
            </a:bodyPr>
            <a:lstStyle/>
            <a:p>
              <a:pPr lvl="0" algn="ctr" defTabSz="913765">
                <a:defRPr/>
              </a:pPr>
              <a:r>
                <a:rPr lang="zh-CN" altLang="en-US" b="1" dirty="0">
                  <a:solidFill>
                    <a:schemeClr val="tx1"/>
                  </a:solidFill>
                </a:rPr>
                <a:t>类型安全</a:t>
              </a:r>
              <a:endPara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îṡḻîde"/>
            <p:cNvSpPr/>
            <p:nvPr/>
          </p:nvSpPr>
          <p:spPr>
            <a:xfrm>
              <a:off x="660400" y="2038574"/>
              <a:ext cx="3502025" cy="35383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>
              <a:normAutofit/>
            </a:bodyPr>
            <a:lstStyle/>
            <a:p>
              <a:pPr lvl="0" algn="ctr" defTabSz="913765">
                <a:defRPr/>
              </a:pPr>
              <a:r>
                <a:rPr lang="zh-CN" altLang="en-US" b="1" dirty="0">
                  <a:solidFill>
                    <a:schemeClr val="tx1"/>
                  </a:solidFill>
                </a:rPr>
                <a:t>计算密集</a:t>
              </a:r>
              <a:endPara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íṥḻïďê"/>
            <p:cNvSpPr/>
            <p:nvPr/>
          </p:nvSpPr>
          <p:spPr>
            <a:xfrm>
              <a:off x="4162425" y="1411829"/>
              <a:ext cx="3867150" cy="4732558"/>
            </a:xfrm>
            <a:prstGeom prst="rect">
              <a:avLst/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BD374A"/>
                  </a:solidFill>
                  <a:effectLst/>
                  <a:uLnTx/>
                  <a:uFillTx/>
                </a:rPr>
                <a:t>编译优化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BD374A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îslíḓé"/>
            <p:cNvSpPr/>
            <p:nvPr/>
          </p:nvSpPr>
          <p:spPr>
            <a:xfrm>
              <a:off x="5581650" y="1130300"/>
              <a:ext cx="1028700" cy="1028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iŝḷiḓê"/>
            <p:cNvSpPr/>
            <p:nvPr/>
          </p:nvSpPr>
          <p:spPr bwMode="auto">
            <a:xfrm>
              <a:off x="5883515" y="1428969"/>
              <a:ext cx="424971" cy="431365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ïṣ1ïḍê"/>
            <p:cNvSpPr/>
            <p:nvPr/>
          </p:nvSpPr>
          <p:spPr>
            <a:xfrm>
              <a:off x="9358312" y="1800450"/>
              <a:ext cx="1028700" cy="1028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íšļîďe"/>
            <p:cNvSpPr/>
            <p:nvPr/>
          </p:nvSpPr>
          <p:spPr bwMode="auto">
            <a:xfrm>
              <a:off x="9660176" y="2098616"/>
              <a:ext cx="424971" cy="431365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išľiḍê"/>
            <p:cNvSpPr/>
            <p:nvPr/>
          </p:nvSpPr>
          <p:spPr>
            <a:xfrm>
              <a:off x="1804988" y="1800450"/>
              <a:ext cx="1028700" cy="1028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iṥļídê"/>
            <p:cNvSpPr/>
            <p:nvPr/>
          </p:nvSpPr>
          <p:spPr bwMode="auto">
            <a:xfrm>
              <a:off x="2106852" y="2098616"/>
              <a:ext cx="424971" cy="431365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iṡlîḍè"/>
            <p:cNvSpPr/>
            <p:nvPr/>
          </p:nvSpPr>
          <p:spPr bwMode="auto">
            <a:xfrm>
              <a:off x="4452182" y="2547578"/>
              <a:ext cx="3289760" cy="20195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 defTabSz="914400">
                <a:lnSpc>
                  <a:spcPct val="150000"/>
                </a:lnSpc>
                <a:buClr>
                  <a:srgbClr val="BD374A"/>
                </a:buClr>
                <a:buSzPct val="150000"/>
                <a:defRPr/>
              </a:pPr>
              <a:r>
                <a:rPr lang="zh-CN" altLang="en-US" dirty="0"/>
                <a:t>代码编译为字节码，执行效率高于</a:t>
              </a:r>
              <a:r>
                <a:rPr lang="en-US" altLang="zh-CN" dirty="0"/>
                <a:t>JavaScript</a:t>
              </a:r>
              <a:r>
                <a:rPr lang="zh-CN" altLang="en-US" dirty="0"/>
                <a:t>解释执行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ïṩļïḓé"/>
            <p:cNvSpPr/>
            <p:nvPr/>
          </p:nvSpPr>
          <p:spPr bwMode="auto">
            <a:xfrm>
              <a:off x="1210791" y="2931937"/>
              <a:ext cx="2370609" cy="20195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 defTabSz="914400">
                <a:lnSpc>
                  <a:spcPct val="150000"/>
                </a:lnSpc>
                <a:buClr>
                  <a:srgbClr val="BD374A"/>
                </a:buClr>
                <a:buSzPct val="150000"/>
                <a:defRPr/>
              </a:pPr>
              <a:r>
                <a:rPr lang="zh-CN" altLang="en-US" dirty="0"/>
                <a:t>在数学运算和算法处理方面表现优异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iṥ1ïḍe"/>
            <p:cNvSpPr/>
            <p:nvPr/>
          </p:nvSpPr>
          <p:spPr bwMode="auto">
            <a:xfrm>
              <a:off x="8610599" y="2931937"/>
              <a:ext cx="2633368" cy="20195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 defTabSz="914400">
                <a:lnSpc>
                  <a:spcPct val="150000"/>
                </a:lnSpc>
                <a:buClr>
                  <a:srgbClr val="BD374A"/>
                </a:buClr>
                <a:buSzPct val="150000"/>
                <a:defRPr/>
              </a:pPr>
              <a:r>
                <a:rPr lang="zh-CN" altLang="en-US" dirty="0"/>
                <a:t>静态类型检查，运行时错误更少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D374A"/>
                </a:buClr>
                <a:buSzPct val="150000"/>
                <a:buFontTx/>
                <a:buNone/>
                <a:defRPr/>
              </a:pP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11" name="图片 20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可靠性</a:t>
            </a:r>
            <a:endParaRPr lang="zh-CN" altLang="en-US" dirty="0"/>
          </a:p>
        </p:txBody>
      </p:sp>
      <p:sp>
        <p:nvSpPr>
          <p:cNvPr id="11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16" name="25614a77-0ddb-4449-a9ba-0f861133a66f" descr="本素材由iSlide™ 提供 iSlide™尊重知识产权并注重保护用户享有的各项权利。郑重提醒您： iSlide™插件中提供的任何信息内容的所有权、知识产权归其原始权利人或权利受让人所有，您免费/购买获得的是信息内容的使用权，并受下述条款的约束； 1. 您仅可以个人非商业用途使用该等信息内容，不可将信息内容的全部或部分用于出售，或以出租、出借、转让、分销、发布等其他任何方式供他人使用； 2. 禁止在接入互联网或移动互联网的任何网站、平台、应用或程序上以任何方式为他人提供iSlide™插件资源内容的下载。 The resource is supplied by iSlide™. iSlide™ respects all intellectual property rights and protects all the rights its users acquired.Solemnly remind you: The ownership and intellectual property of the resources supplied in iSlide Add-in belongs to its owner or the assignee of this ownership.you only acquired the usage of the resources supplied in iSlide Add-in, as well as respected the following restrain terms: 1.You are only allowed to use such resource for personal and non-commercial aim, not allowed to use such resource or part of it for the sale; or rent, lend, transfer to others; or distribution or release it in any way. 2.You are not permitted to provide the resource of iSlide Add-in in any website, platform, application access to the Internet or mobile Internet."/>
          <p:cNvGrpSpPr>
            <a:grpSpLocks noChangeAspect="1"/>
          </p:cNvGrpSpPr>
          <p:nvPr/>
        </p:nvGrpSpPr>
        <p:grpSpPr>
          <a:xfrm>
            <a:off x="673099" y="1256408"/>
            <a:ext cx="10847389" cy="4751584"/>
            <a:chOff x="673099" y="1256408"/>
            <a:chExt cx="10847389" cy="4751584"/>
          </a:xfrm>
        </p:grpSpPr>
        <p:sp>
          <p:nvSpPr>
            <p:cNvPr id="117" name="is1iḋê"/>
            <p:cNvSpPr/>
            <p:nvPr/>
          </p:nvSpPr>
          <p:spPr bwMode="auto">
            <a:xfrm>
              <a:off x="6892297" y="4688413"/>
              <a:ext cx="1322336" cy="1319579"/>
            </a:xfrm>
            <a:custGeom>
              <a:avLst/>
              <a:gdLst>
                <a:gd name="T0" fmla="*/ 259 w 453"/>
                <a:gd name="T1" fmla="*/ 452 h 452"/>
                <a:gd name="T2" fmla="*/ 269 w 453"/>
                <a:gd name="T3" fmla="*/ 393 h 452"/>
                <a:gd name="T4" fmla="*/ 314 w 453"/>
                <a:gd name="T5" fmla="*/ 374 h 452"/>
                <a:gd name="T6" fmla="*/ 363 w 453"/>
                <a:gd name="T7" fmla="*/ 409 h 452"/>
                <a:gd name="T8" fmla="*/ 409 w 453"/>
                <a:gd name="T9" fmla="*/ 363 h 452"/>
                <a:gd name="T10" fmla="*/ 375 w 453"/>
                <a:gd name="T11" fmla="*/ 313 h 452"/>
                <a:gd name="T12" fmla="*/ 393 w 453"/>
                <a:gd name="T13" fmla="*/ 269 h 452"/>
                <a:gd name="T14" fmla="*/ 453 w 453"/>
                <a:gd name="T15" fmla="*/ 258 h 452"/>
                <a:gd name="T16" fmla="*/ 452 w 453"/>
                <a:gd name="T17" fmla="*/ 193 h 452"/>
                <a:gd name="T18" fmla="*/ 393 w 453"/>
                <a:gd name="T19" fmla="*/ 183 h 452"/>
                <a:gd name="T20" fmla="*/ 391 w 453"/>
                <a:gd name="T21" fmla="*/ 178 h 452"/>
                <a:gd name="T22" fmla="*/ 391 w 453"/>
                <a:gd name="T23" fmla="*/ 178 h 452"/>
                <a:gd name="T24" fmla="*/ 384 w 453"/>
                <a:gd name="T25" fmla="*/ 161 h 452"/>
                <a:gd name="T26" fmla="*/ 381 w 453"/>
                <a:gd name="T27" fmla="*/ 152 h 452"/>
                <a:gd name="T28" fmla="*/ 381 w 453"/>
                <a:gd name="T29" fmla="*/ 152 h 452"/>
                <a:gd name="T30" fmla="*/ 375 w 453"/>
                <a:gd name="T31" fmla="*/ 139 h 452"/>
                <a:gd name="T32" fmla="*/ 409 w 453"/>
                <a:gd name="T33" fmla="*/ 89 h 452"/>
                <a:gd name="T34" fmla="*/ 363 w 453"/>
                <a:gd name="T35" fmla="*/ 43 h 452"/>
                <a:gd name="T36" fmla="*/ 314 w 453"/>
                <a:gd name="T37" fmla="*/ 78 h 452"/>
                <a:gd name="T38" fmla="*/ 269 w 453"/>
                <a:gd name="T39" fmla="*/ 59 h 452"/>
                <a:gd name="T40" fmla="*/ 259 w 453"/>
                <a:gd name="T41" fmla="*/ 0 h 452"/>
                <a:gd name="T42" fmla="*/ 194 w 453"/>
                <a:gd name="T43" fmla="*/ 0 h 452"/>
                <a:gd name="T44" fmla="*/ 183 w 453"/>
                <a:gd name="T45" fmla="*/ 59 h 452"/>
                <a:gd name="T46" fmla="*/ 139 w 453"/>
                <a:gd name="T47" fmla="*/ 78 h 452"/>
                <a:gd name="T48" fmla="*/ 90 w 453"/>
                <a:gd name="T49" fmla="*/ 43 h 452"/>
                <a:gd name="T50" fmla="*/ 43 w 453"/>
                <a:gd name="T51" fmla="*/ 89 h 452"/>
                <a:gd name="T52" fmla="*/ 78 w 453"/>
                <a:gd name="T53" fmla="*/ 139 h 452"/>
                <a:gd name="T54" fmla="*/ 59 w 453"/>
                <a:gd name="T55" fmla="*/ 183 h 452"/>
                <a:gd name="T56" fmla="*/ 0 w 453"/>
                <a:gd name="T57" fmla="*/ 193 h 452"/>
                <a:gd name="T58" fmla="*/ 0 w 453"/>
                <a:gd name="T59" fmla="*/ 259 h 452"/>
                <a:gd name="T60" fmla="*/ 60 w 453"/>
                <a:gd name="T61" fmla="*/ 269 h 452"/>
                <a:gd name="T62" fmla="*/ 78 w 453"/>
                <a:gd name="T63" fmla="*/ 314 h 452"/>
                <a:gd name="T64" fmla="*/ 44 w 453"/>
                <a:gd name="T65" fmla="*/ 363 h 452"/>
                <a:gd name="T66" fmla="*/ 90 w 453"/>
                <a:gd name="T67" fmla="*/ 409 h 452"/>
                <a:gd name="T68" fmla="*/ 139 w 453"/>
                <a:gd name="T69" fmla="*/ 374 h 452"/>
                <a:gd name="T70" fmla="*/ 184 w 453"/>
                <a:gd name="T71" fmla="*/ 393 h 452"/>
                <a:gd name="T72" fmla="*/ 194 w 453"/>
                <a:gd name="T73" fmla="*/ 452 h 452"/>
                <a:gd name="T74" fmla="*/ 259 w 453"/>
                <a:gd name="T75" fmla="*/ 452 h 452"/>
                <a:gd name="T76" fmla="*/ 346 w 453"/>
                <a:gd name="T77" fmla="*/ 210 h 452"/>
                <a:gd name="T78" fmla="*/ 243 w 453"/>
                <a:gd name="T79" fmla="*/ 346 h 452"/>
                <a:gd name="T80" fmla="*/ 106 w 453"/>
                <a:gd name="T81" fmla="*/ 242 h 452"/>
                <a:gd name="T82" fmla="*/ 210 w 453"/>
                <a:gd name="T83" fmla="*/ 106 h 452"/>
                <a:gd name="T84" fmla="*/ 266 w 453"/>
                <a:gd name="T85" fmla="*/ 111 h 452"/>
                <a:gd name="T86" fmla="*/ 266 w 453"/>
                <a:gd name="T87" fmla="*/ 111 h 452"/>
                <a:gd name="T88" fmla="*/ 312 w 453"/>
                <a:gd name="T89" fmla="*/ 140 h 452"/>
                <a:gd name="T90" fmla="*/ 331 w 453"/>
                <a:gd name="T91" fmla="*/ 165 h 452"/>
                <a:gd name="T92" fmla="*/ 346 w 453"/>
                <a:gd name="T93" fmla="*/ 21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3" h="452">
                  <a:moveTo>
                    <a:pt x="259" y="452"/>
                  </a:moveTo>
                  <a:cubicBezTo>
                    <a:pt x="269" y="393"/>
                    <a:pt x="269" y="393"/>
                    <a:pt x="269" y="393"/>
                  </a:cubicBezTo>
                  <a:cubicBezTo>
                    <a:pt x="314" y="374"/>
                    <a:pt x="314" y="374"/>
                    <a:pt x="314" y="374"/>
                  </a:cubicBezTo>
                  <a:cubicBezTo>
                    <a:pt x="363" y="409"/>
                    <a:pt x="363" y="409"/>
                    <a:pt x="363" y="409"/>
                  </a:cubicBezTo>
                  <a:cubicBezTo>
                    <a:pt x="409" y="363"/>
                    <a:pt x="409" y="363"/>
                    <a:pt x="409" y="363"/>
                  </a:cubicBezTo>
                  <a:cubicBezTo>
                    <a:pt x="375" y="313"/>
                    <a:pt x="375" y="313"/>
                    <a:pt x="375" y="313"/>
                  </a:cubicBezTo>
                  <a:cubicBezTo>
                    <a:pt x="393" y="269"/>
                    <a:pt x="393" y="269"/>
                    <a:pt x="393" y="269"/>
                  </a:cubicBezTo>
                  <a:cubicBezTo>
                    <a:pt x="453" y="258"/>
                    <a:pt x="453" y="258"/>
                    <a:pt x="453" y="258"/>
                  </a:cubicBezTo>
                  <a:cubicBezTo>
                    <a:pt x="452" y="193"/>
                    <a:pt x="452" y="193"/>
                    <a:pt x="452" y="193"/>
                  </a:cubicBezTo>
                  <a:cubicBezTo>
                    <a:pt x="393" y="183"/>
                    <a:pt x="393" y="183"/>
                    <a:pt x="393" y="183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84" y="161"/>
                    <a:pt x="384" y="161"/>
                    <a:pt x="384" y="161"/>
                  </a:cubicBezTo>
                  <a:cubicBezTo>
                    <a:pt x="381" y="152"/>
                    <a:pt x="381" y="152"/>
                    <a:pt x="381" y="152"/>
                  </a:cubicBezTo>
                  <a:cubicBezTo>
                    <a:pt x="381" y="152"/>
                    <a:pt x="381" y="152"/>
                    <a:pt x="381" y="152"/>
                  </a:cubicBezTo>
                  <a:cubicBezTo>
                    <a:pt x="375" y="139"/>
                    <a:pt x="375" y="139"/>
                    <a:pt x="375" y="139"/>
                  </a:cubicBezTo>
                  <a:cubicBezTo>
                    <a:pt x="409" y="89"/>
                    <a:pt x="409" y="89"/>
                    <a:pt x="409" y="89"/>
                  </a:cubicBezTo>
                  <a:cubicBezTo>
                    <a:pt x="363" y="43"/>
                    <a:pt x="363" y="43"/>
                    <a:pt x="363" y="43"/>
                  </a:cubicBezTo>
                  <a:cubicBezTo>
                    <a:pt x="314" y="78"/>
                    <a:pt x="314" y="78"/>
                    <a:pt x="314" y="78"/>
                  </a:cubicBezTo>
                  <a:cubicBezTo>
                    <a:pt x="269" y="59"/>
                    <a:pt x="269" y="59"/>
                    <a:pt x="269" y="59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39" y="78"/>
                    <a:pt x="139" y="78"/>
                    <a:pt x="139" y="78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0" y="269"/>
                    <a:pt x="60" y="269"/>
                    <a:pt x="60" y="269"/>
                  </a:cubicBezTo>
                  <a:cubicBezTo>
                    <a:pt x="78" y="314"/>
                    <a:pt x="78" y="314"/>
                    <a:pt x="78" y="314"/>
                  </a:cubicBezTo>
                  <a:cubicBezTo>
                    <a:pt x="44" y="363"/>
                    <a:pt x="44" y="363"/>
                    <a:pt x="44" y="363"/>
                  </a:cubicBezTo>
                  <a:cubicBezTo>
                    <a:pt x="90" y="409"/>
                    <a:pt x="90" y="409"/>
                    <a:pt x="90" y="409"/>
                  </a:cubicBezTo>
                  <a:cubicBezTo>
                    <a:pt x="139" y="374"/>
                    <a:pt x="139" y="374"/>
                    <a:pt x="139" y="374"/>
                  </a:cubicBezTo>
                  <a:cubicBezTo>
                    <a:pt x="184" y="393"/>
                    <a:pt x="184" y="393"/>
                    <a:pt x="184" y="393"/>
                  </a:cubicBezTo>
                  <a:cubicBezTo>
                    <a:pt x="194" y="452"/>
                    <a:pt x="194" y="452"/>
                    <a:pt x="194" y="452"/>
                  </a:cubicBezTo>
                  <a:cubicBezTo>
                    <a:pt x="259" y="452"/>
                    <a:pt x="259" y="452"/>
                    <a:pt x="259" y="452"/>
                  </a:cubicBezTo>
                  <a:close/>
                  <a:moveTo>
                    <a:pt x="346" y="210"/>
                  </a:moveTo>
                  <a:cubicBezTo>
                    <a:pt x="355" y="276"/>
                    <a:pt x="309" y="337"/>
                    <a:pt x="243" y="346"/>
                  </a:cubicBezTo>
                  <a:cubicBezTo>
                    <a:pt x="177" y="355"/>
                    <a:pt x="115" y="308"/>
                    <a:pt x="106" y="242"/>
                  </a:cubicBezTo>
                  <a:cubicBezTo>
                    <a:pt x="97" y="176"/>
                    <a:pt x="144" y="115"/>
                    <a:pt x="210" y="106"/>
                  </a:cubicBezTo>
                  <a:cubicBezTo>
                    <a:pt x="229" y="103"/>
                    <a:pt x="248" y="105"/>
                    <a:pt x="266" y="111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3" y="117"/>
                    <a:pt x="299" y="127"/>
                    <a:pt x="312" y="140"/>
                  </a:cubicBezTo>
                  <a:cubicBezTo>
                    <a:pt x="319" y="148"/>
                    <a:pt x="326" y="156"/>
                    <a:pt x="331" y="165"/>
                  </a:cubicBezTo>
                  <a:cubicBezTo>
                    <a:pt x="339" y="179"/>
                    <a:pt x="344" y="194"/>
                    <a:pt x="346" y="2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iṧľiďè"/>
            <p:cNvSpPr/>
            <p:nvPr/>
          </p:nvSpPr>
          <p:spPr bwMode="auto">
            <a:xfrm>
              <a:off x="6886783" y="1697645"/>
              <a:ext cx="1318199" cy="1319579"/>
            </a:xfrm>
            <a:custGeom>
              <a:avLst/>
              <a:gdLst>
                <a:gd name="T0" fmla="*/ 259 w 452"/>
                <a:gd name="T1" fmla="*/ 452 h 452"/>
                <a:gd name="T2" fmla="*/ 269 w 452"/>
                <a:gd name="T3" fmla="*/ 393 h 452"/>
                <a:gd name="T4" fmla="*/ 314 w 452"/>
                <a:gd name="T5" fmla="*/ 374 h 452"/>
                <a:gd name="T6" fmla="*/ 363 w 452"/>
                <a:gd name="T7" fmla="*/ 409 h 452"/>
                <a:gd name="T8" fmla="*/ 409 w 452"/>
                <a:gd name="T9" fmla="*/ 363 h 452"/>
                <a:gd name="T10" fmla="*/ 375 w 452"/>
                <a:gd name="T11" fmla="*/ 313 h 452"/>
                <a:gd name="T12" fmla="*/ 393 w 452"/>
                <a:gd name="T13" fmla="*/ 269 h 452"/>
                <a:gd name="T14" fmla="*/ 452 w 452"/>
                <a:gd name="T15" fmla="*/ 259 h 452"/>
                <a:gd name="T16" fmla="*/ 452 w 452"/>
                <a:gd name="T17" fmla="*/ 193 h 452"/>
                <a:gd name="T18" fmla="*/ 393 w 452"/>
                <a:gd name="T19" fmla="*/ 183 h 452"/>
                <a:gd name="T20" fmla="*/ 391 w 452"/>
                <a:gd name="T21" fmla="*/ 178 h 452"/>
                <a:gd name="T22" fmla="*/ 391 w 452"/>
                <a:gd name="T23" fmla="*/ 178 h 452"/>
                <a:gd name="T24" fmla="*/ 384 w 452"/>
                <a:gd name="T25" fmla="*/ 161 h 452"/>
                <a:gd name="T26" fmla="*/ 380 w 452"/>
                <a:gd name="T27" fmla="*/ 152 h 452"/>
                <a:gd name="T28" fmla="*/ 380 w 452"/>
                <a:gd name="T29" fmla="*/ 152 h 452"/>
                <a:gd name="T30" fmla="*/ 375 w 452"/>
                <a:gd name="T31" fmla="*/ 139 h 452"/>
                <a:gd name="T32" fmla="*/ 409 w 452"/>
                <a:gd name="T33" fmla="*/ 89 h 452"/>
                <a:gd name="T34" fmla="*/ 363 w 452"/>
                <a:gd name="T35" fmla="*/ 43 h 452"/>
                <a:gd name="T36" fmla="*/ 314 w 452"/>
                <a:gd name="T37" fmla="*/ 78 h 452"/>
                <a:gd name="T38" fmla="*/ 269 w 452"/>
                <a:gd name="T39" fmla="*/ 59 h 452"/>
                <a:gd name="T40" fmla="*/ 259 w 452"/>
                <a:gd name="T41" fmla="*/ 0 h 452"/>
                <a:gd name="T42" fmla="*/ 193 w 452"/>
                <a:gd name="T43" fmla="*/ 0 h 452"/>
                <a:gd name="T44" fmla="*/ 183 w 452"/>
                <a:gd name="T45" fmla="*/ 59 h 452"/>
                <a:gd name="T46" fmla="*/ 138 w 452"/>
                <a:gd name="T47" fmla="*/ 78 h 452"/>
                <a:gd name="T48" fmla="*/ 89 w 452"/>
                <a:gd name="T49" fmla="*/ 43 h 452"/>
                <a:gd name="T50" fmla="*/ 43 w 452"/>
                <a:gd name="T51" fmla="*/ 89 h 452"/>
                <a:gd name="T52" fmla="*/ 78 w 452"/>
                <a:gd name="T53" fmla="*/ 139 h 452"/>
                <a:gd name="T54" fmla="*/ 59 w 452"/>
                <a:gd name="T55" fmla="*/ 183 h 452"/>
                <a:gd name="T56" fmla="*/ 0 w 452"/>
                <a:gd name="T57" fmla="*/ 193 h 452"/>
                <a:gd name="T58" fmla="*/ 0 w 452"/>
                <a:gd name="T59" fmla="*/ 259 h 452"/>
                <a:gd name="T60" fmla="*/ 60 w 452"/>
                <a:gd name="T61" fmla="*/ 269 h 452"/>
                <a:gd name="T62" fmla="*/ 78 w 452"/>
                <a:gd name="T63" fmla="*/ 314 h 452"/>
                <a:gd name="T64" fmla="*/ 43 w 452"/>
                <a:gd name="T65" fmla="*/ 363 h 452"/>
                <a:gd name="T66" fmla="*/ 90 w 452"/>
                <a:gd name="T67" fmla="*/ 409 h 452"/>
                <a:gd name="T68" fmla="*/ 139 w 452"/>
                <a:gd name="T69" fmla="*/ 374 h 452"/>
                <a:gd name="T70" fmla="*/ 183 w 452"/>
                <a:gd name="T71" fmla="*/ 393 h 452"/>
                <a:gd name="T72" fmla="*/ 194 w 452"/>
                <a:gd name="T73" fmla="*/ 452 h 452"/>
                <a:gd name="T74" fmla="*/ 259 w 452"/>
                <a:gd name="T75" fmla="*/ 452 h 452"/>
                <a:gd name="T76" fmla="*/ 346 w 452"/>
                <a:gd name="T77" fmla="*/ 210 h 452"/>
                <a:gd name="T78" fmla="*/ 243 w 452"/>
                <a:gd name="T79" fmla="*/ 346 h 452"/>
                <a:gd name="T80" fmla="*/ 106 w 452"/>
                <a:gd name="T81" fmla="*/ 242 h 452"/>
                <a:gd name="T82" fmla="*/ 210 w 452"/>
                <a:gd name="T83" fmla="*/ 106 h 452"/>
                <a:gd name="T84" fmla="*/ 266 w 452"/>
                <a:gd name="T85" fmla="*/ 111 h 452"/>
                <a:gd name="T86" fmla="*/ 266 w 452"/>
                <a:gd name="T87" fmla="*/ 111 h 452"/>
                <a:gd name="T88" fmla="*/ 312 w 452"/>
                <a:gd name="T89" fmla="*/ 140 h 452"/>
                <a:gd name="T90" fmla="*/ 331 w 452"/>
                <a:gd name="T91" fmla="*/ 165 h 452"/>
                <a:gd name="T92" fmla="*/ 346 w 452"/>
                <a:gd name="T93" fmla="*/ 21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2" h="452">
                  <a:moveTo>
                    <a:pt x="259" y="452"/>
                  </a:moveTo>
                  <a:cubicBezTo>
                    <a:pt x="269" y="393"/>
                    <a:pt x="269" y="393"/>
                    <a:pt x="269" y="393"/>
                  </a:cubicBezTo>
                  <a:cubicBezTo>
                    <a:pt x="314" y="374"/>
                    <a:pt x="314" y="374"/>
                    <a:pt x="314" y="374"/>
                  </a:cubicBezTo>
                  <a:cubicBezTo>
                    <a:pt x="363" y="409"/>
                    <a:pt x="363" y="409"/>
                    <a:pt x="363" y="409"/>
                  </a:cubicBezTo>
                  <a:cubicBezTo>
                    <a:pt x="409" y="363"/>
                    <a:pt x="409" y="363"/>
                    <a:pt x="409" y="363"/>
                  </a:cubicBezTo>
                  <a:cubicBezTo>
                    <a:pt x="375" y="313"/>
                    <a:pt x="375" y="313"/>
                    <a:pt x="375" y="313"/>
                  </a:cubicBezTo>
                  <a:cubicBezTo>
                    <a:pt x="393" y="269"/>
                    <a:pt x="393" y="269"/>
                    <a:pt x="393" y="269"/>
                  </a:cubicBezTo>
                  <a:cubicBezTo>
                    <a:pt x="452" y="259"/>
                    <a:pt x="452" y="259"/>
                    <a:pt x="452" y="259"/>
                  </a:cubicBezTo>
                  <a:cubicBezTo>
                    <a:pt x="452" y="193"/>
                    <a:pt x="452" y="193"/>
                    <a:pt x="452" y="193"/>
                  </a:cubicBezTo>
                  <a:cubicBezTo>
                    <a:pt x="393" y="183"/>
                    <a:pt x="393" y="183"/>
                    <a:pt x="393" y="183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84" y="161"/>
                    <a:pt x="384" y="161"/>
                    <a:pt x="384" y="161"/>
                  </a:cubicBezTo>
                  <a:cubicBezTo>
                    <a:pt x="380" y="152"/>
                    <a:pt x="380" y="152"/>
                    <a:pt x="380" y="152"/>
                  </a:cubicBezTo>
                  <a:cubicBezTo>
                    <a:pt x="380" y="152"/>
                    <a:pt x="380" y="152"/>
                    <a:pt x="380" y="152"/>
                  </a:cubicBezTo>
                  <a:cubicBezTo>
                    <a:pt x="375" y="139"/>
                    <a:pt x="375" y="139"/>
                    <a:pt x="375" y="139"/>
                  </a:cubicBezTo>
                  <a:cubicBezTo>
                    <a:pt x="409" y="89"/>
                    <a:pt x="409" y="89"/>
                    <a:pt x="409" y="89"/>
                  </a:cubicBezTo>
                  <a:cubicBezTo>
                    <a:pt x="363" y="43"/>
                    <a:pt x="363" y="43"/>
                    <a:pt x="363" y="43"/>
                  </a:cubicBezTo>
                  <a:cubicBezTo>
                    <a:pt x="314" y="78"/>
                    <a:pt x="314" y="78"/>
                    <a:pt x="314" y="78"/>
                  </a:cubicBezTo>
                  <a:cubicBezTo>
                    <a:pt x="269" y="59"/>
                    <a:pt x="269" y="59"/>
                    <a:pt x="269" y="59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38" y="78"/>
                    <a:pt x="138" y="78"/>
                    <a:pt x="138" y="78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0" y="269"/>
                    <a:pt x="60" y="269"/>
                    <a:pt x="60" y="269"/>
                  </a:cubicBezTo>
                  <a:cubicBezTo>
                    <a:pt x="78" y="314"/>
                    <a:pt x="78" y="314"/>
                    <a:pt x="78" y="314"/>
                  </a:cubicBezTo>
                  <a:cubicBezTo>
                    <a:pt x="43" y="363"/>
                    <a:pt x="43" y="363"/>
                    <a:pt x="43" y="363"/>
                  </a:cubicBezTo>
                  <a:cubicBezTo>
                    <a:pt x="90" y="409"/>
                    <a:pt x="90" y="409"/>
                    <a:pt x="90" y="409"/>
                  </a:cubicBezTo>
                  <a:cubicBezTo>
                    <a:pt x="139" y="374"/>
                    <a:pt x="139" y="374"/>
                    <a:pt x="139" y="374"/>
                  </a:cubicBezTo>
                  <a:cubicBezTo>
                    <a:pt x="183" y="393"/>
                    <a:pt x="183" y="393"/>
                    <a:pt x="183" y="393"/>
                  </a:cubicBezTo>
                  <a:cubicBezTo>
                    <a:pt x="194" y="452"/>
                    <a:pt x="194" y="452"/>
                    <a:pt x="194" y="452"/>
                  </a:cubicBezTo>
                  <a:cubicBezTo>
                    <a:pt x="259" y="452"/>
                    <a:pt x="259" y="452"/>
                    <a:pt x="259" y="452"/>
                  </a:cubicBezTo>
                  <a:close/>
                  <a:moveTo>
                    <a:pt x="346" y="210"/>
                  </a:moveTo>
                  <a:cubicBezTo>
                    <a:pt x="355" y="276"/>
                    <a:pt x="309" y="337"/>
                    <a:pt x="243" y="346"/>
                  </a:cubicBezTo>
                  <a:cubicBezTo>
                    <a:pt x="176" y="355"/>
                    <a:pt x="115" y="308"/>
                    <a:pt x="106" y="242"/>
                  </a:cubicBezTo>
                  <a:cubicBezTo>
                    <a:pt x="97" y="176"/>
                    <a:pt x="144" y="115"/>
                    <a:pt x="210" y="106"/>
                  </a:cubicBezTo>
                  <a:cubicBezTo>
                    <a:pt x="229" y="103"/>
                    <a:pt x="248" y="105"/>
                    <a:pt x="266" y="111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3" y="117"/>
                    <a:pt x="299" y="127"/>
                    <a:pt x="312" y="140"/>
                  </a:cubicBezTo>
                  <a:cubicBezTo>
                    <a:pt x="319" y="148"/>
                    <a:pt x="326" y="156"/>
                    <a:pt x="331" y="165"/>
                  </a:cubicBezTo>
                  <a:cubicBezTo>
                    <a:pt x="339" y="179"/>
                    <a:pt x="344" y="194"/>
                    <a:pt x="346" y="2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íṩľiḓe"/>
            <p:cNvSpPr/>
            <p:nvPr/>
          </p:nvSpPr>
          <p:spPr bwMode="auto">
            <a:xfrm>
              <a:off x="5491368" y="2763512"/>
              <a:ext cx="2177235" cy="2178615"/>
            </a:xfrm>
            <a:custGeom>
              <a:avLst/>
              <a:gdLst>
                <a:gd name="T0" fmla="*/ 427 w 746"/>
                <a:gd name="T1" fmla="*/ 746 h 746"/>
                <a:gd name="T2" fmla="*/ 444 w 746"/>
                <a:gd name="T3" fmla="*/ 648 h 746"/>
                <a:gd name="T4" fmla="*/ 518 w 746"/>
                <a:gd name="T5" fmla="*/ 618 h 746"/>
                <a:gd name="T6" fmla="*/ 599 w 746"/>
                <a:gd name="T7" fmla="*/ 675 h 746"/>
                <a:gd name="T8" fmla="*/ 675 w 746"/>
                <a:gd name="T9" fmla="*/ 598 h 746"/>
                <a:gd name="T10" fmla="*/ 618 w 746"/>
                <a:gd name="T11" fmla="*/ 517 h 746"/>
                <a:gd name="T12" fmla="*/ 649 w 746"/>
                <a:gd name="T13" fmla="*/ 444 h 746"/>
                <a:gd name="T14" fmla="*/ 746 w 746"/>
                <a:gd name="T15" fmla="*/ 427 h 746"/>
                <a:gd name="T16" fmla="*/ 746 w 746"/>
                <a:gd name="T17" fmla="*/ 319 h 746"/>
                <a:gd name="T18" fmla="*/ 648 w 746"/>
                <a:gd name="T19" fmla="*/ 302 h 746"/>
                <a:gd name="T20" fmla="*/ 645 w 746"/>
                <a:gd name="T21" fmla="*/ 294 h 746"/>
                <a:gd name="T22" fmla="*/ 645 w 746"/>
                <a:gd name="T23" fmla="*/ 294 h 746"/>
                <a:gd name="T24" fmla="*/ 633 w 746"/>
                <a:gd name="T25" fmla="*/ 266 h 746"/>
                <a:gd name="T26" fmla="*/ 628 w 746"/>
                <a:gd name="T27" fmla="*/ 252 h 746"/>
                <a:gd name="T28" fmla="*/ 628 w 746"/>
                <a:gd name="T29" fmla="*/ 252 h 746"/>
                <a:gd name="T30" fmla="*/ 618 w 746"/>
                <a:gd name="T31" fmla="*/ 229 h 746"/>
                <a:gd name="T32" fmla="*/ 675 w 746"/>
                <a:gd name="T33" fmla="*/ 147 h 746"/>
                <a:gd name="T34" fmla="*/ 599 w 746"/>
                <a:gd name="T35" fmla="*/ 71 h 746"/>
                <a:gd name="T36" fmla="*/ 518 w 746"/>
                <a:gd name="T37" fmla="*/ 128 h 746"/>
                <a:gd name="T38" fmla="*/ 444 w 746"/>
                <a:gd name="T39" fmla="*/ 97 h 746"/>
                <a:gd name="T40" fmla="*/ 427 w 746"/>
                <a:gd name="T41" fmla="*/ 0 h 746"/>
                <a:gd name="T42" fmla="*/ 319 w 746"/>
                <a:gd name="T43" fmla="*/ 0 h 746"/>
                <a:gd name="T44" fmla="*/ 302 w 746"/>
                <a:gd name="T45" fmla="*/ 98 h 746"/>
                <a:gd name="T46" fmla="*/ 229 w 746"/>
                <a:gd name="T47" fmla="*/ 128 h 746"/>
                <a:gd name="T48" fmla="*/ 148 w 746"/>
                <a:gd name="T49" fmla="*/ 71 h 746"/>
                <a:gd name="T50" fmla="*/ 71 w 746"/>
                <a:gd name="T51" fmla="*/ 147 h 746"/>
                <a:gd name="T52" fmla="*/ 129 w 746"/>
                <a:gd name="T53" fmla="*/ 229 h 746"/>
                <a:gd name="T54" fmla="*/ 98 w 746"/>
                <a:gd name="T55" fmla="*/ 302 h 746"/>
                <a:gd name="T56" fmla="*/ 0 w 746"/>
                <a:gd name="T57" fmla="*/ 319 h 746"/>
                <a:gd name="T58" fmla="*/ 0 w 746"/>
                <a:gd name="T59" fmla="*/ 427 h 746"/>
                <a:gd name="T60" fmla="*/ 98 w 746"/>
                <a:gd name="T61" fmla="*/ 444 h 746"/>
                <a:gd name="T62" fmla="*/ 129 w 746"/>
                <a:gd name="T63" fmla="*/ 518 h 746"/>
                <a:gd name="T64" fmla="*/ 72 w 746"/>
                <a:gd name="T65" fmla="*/ 599 h 746"/>
                <a:gd name="T66" fmla="*/ 148 w 746"/>
                <a:gd name="T67" fmla="*/ 675 h 746"/>
                <a:gd name="T68" fmla="*/ 229 w 746"/>
                <a:gd name="T69" fmla="*/ 618 h 746"/>
                <a:gd name="T70" fmla="*/ 303 w 746"/>
                <a:gd name="T71" fmla="*/ 648 h 746"/>
                <a:gd name="T72" fmla="*/ 320 w 746"/>
                <a:gd name="T73" fmla="*/ 746 h 746"/>
                <a:gd name="T74" fmla="*/ 427 w 746"/>
                <a:gd name="T75" fmla="*/ 746 h 746"/>
                <a:gd name="T76" fmla="*/ 571 w 746"/>
                <a:gd name="T77" fmla="*/ 346 h 746"/>
                <a:gd name="T78" fmla="*/ 400 w 746"/>
                <a:gd name="T79" fmla="*/ 571 h 746"/>
                <a:gd name="T80" fmla="*/ 175 w 746"/>
                <a:gd name="T81" fmla="*/ 400 h 746"/>
                <a:gd name="T82" fmla="*/ 346 w 746"/>
                <a:gd name="T83" fmla="*/ 175 h 746"/>
                <a:gd name="T84" fmla="*/ 438 w 746"/>
                <a:gd name="T85" fmla="*/ 184 h 746"/>
                <a:gd name="T86" fmla="*/ 438 w 746"/>
                <a:gd name="T87" fmla="*/ 184 h 746"/>
                <a:gd name="T88" fmla="*/ 514 w 746"/>
                <a:gd name="T89" fmla="*/ 232 h 746"/>
                <a:gd name="T90" fmla="*/ 546 w 746"/>
                <a:gd name="T91" fmla="*/ 273 h 746"/>
                <a:gd name="T92" fmla="*/ 571 w 746"/>
                <a:gd name="T93" fmla="*/ 346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6" h="746">
                  <a:moveTo>
                    <a:pt x="427" y="746"/>
                  </a:moveTo>
                  <a:cubicBezTo>
                    <a:pt x="444" y="648"/>
                    <a:pt x="444" y="648"/>
                    <a:pt x="444" y="648"/>
                  </a:cubicBezTo>
                  <a:cubicBezTo>
                    <a:pt x="518" y="618"/>
                    <a:pt x="518" y="618"/>
                    <a:pt x="518" y="618"/>
                  </a:cubicBezTo>
                  <a:cubicBezTo>
                    <a:pt x="599" y="675"/>
                    <a:pt x="599" y="675"/>
                    <a:pt x="599" y="675"/>
                  </a:cubicBezTo>
                  <a:cubicBezTo>
                    <a:pt x="675" y="598"/>
                    <a:pt x="675" y="598"/>
                    <a:pt x="675" y="598"/>
                  </a:cubicBezTo>
                  <a:cubicBezTo>
                    <a:pt x="618" y="517"/>
                    <a:pt x="618" y="517"/>
                    <a:pt x="618" y="517"/>
                  </a:cubicBezTo>
                  <a:cubicBezTo>
                    <a:pt x="649" y="444"/>
                    <a:pt x="649" y="444"/>
                    <a:pt x="649" y="444"/>
                  </a:cubicBezTo>
                  <a:cubicBezTo>
                    <a:pt x="746" y="427"/>
                    <a:pt x="746" y="427"/>
                    <a:pt x="746" y="427"/>
                  </a:cubicBezTo>
                  <a:cubicBezTo>
                    <a:pt x="746" y="319"/>
                    <a:pt x="746" y="319"/>
                    <a:pt x="746" y="319"/>
                  </a:cubicBezTo>
                  <a:cubicBezTo>
                    <a:pt x="648" y="302"/>
                    <a:pt x="648" y="302"/>
                    <a:pt x="648" y="302"/>
                  </a:cubicBezTo>
                  <a:cubicBezTo>
                    <a:pt x="645" y="294"/>
                    <a:pt x="645" y="294"/>
                    <a:pt x="645" y="294"/>
                  </a:cubicBezTo>
                  <a:cubicBezTo>
                    <a:pt x="645" y="294"/>
                    <a:pt x="645" y="294"/>
                    <a:pt x="645" y="294"/>
                  </a:cubicBezTo>
                  <a:cubicBezTo>
                    <a:pt x="633" y="266"/>
                    <a:pt x="633" y="266"/>
                    <a:pt x="633" y="266"/>
                  </a:cubicBezTo>
                  <a:cubicBezTo>
                    <a:pt x="628" y="252"/>
                    <a:pt x="628" y="252"/>
                    <a:pt x="628" y="252"/>
                  </a:cubicBezTo>
                  <a:cubicBezTo>
                    <a:pt x="628" y="252"/>
                    <a:pt x="628" y="252"/>
                    <a:pt x="628" y="252"/>
                  </a:cubicBezTo>
                  <a:cubicBezTo>
                    <a:pt x="618" y="229"/>
                    <a:pt x="618" y="229"/>
                    <a:pt x="618" y="229"/>
                  </a:cubicBezTo>
                  <a:cubicBezTo>
                    <a:pt x="675" y="147"/>
                    <a:pt x="675" y="147"/>
                    <a:pt x="675" y="147"/>
                  </a:cubicBezTo>
                  <a:cubicBezTo>
                    <a:pt x="599" y="71"/>
                    <a:pt x="599" y="71"/>
                    <a:pt x="599" y="71"/>
                  </a:cubicBezTo>
                  <a:cubicBezTo>
                    <a:pt x="518" y="128"/>
                    <a:pt x="518" y="128"/>
                    <a:pt x="518" y="128"/>
                  </a:cubicBezTo>
                  <a:cubicBezTo>
                    <a:pt x="444" y="97"/>
                    <a:pt x="444" y="97"/>
                    <a:pt x="444" y="97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02" y="98"/>
                    <a:pt x="302" y="98"/>
                    <a:pt x="302" y="98"/>
                  </a:cubicBezTo>
                  <a:cubicBezTo>
                    <a:pt x="229" y="128"/>
                    <a:pt x="229" y="128"/>
                    <a:pt x="229" y="128"/>
                  </a:cubicBezTo>
                  <a:cubicBezTo>
                    <a:pt x="148" y="71"/>
                    <a:pt x="148" y="71"/>
                    <a:pt x="148" y="71"/>
                  </a:cubicBezTo>
                  <a:cubicBezTo>
                    <a:pt x="71" y="147"/>
                    <a:pt x="71" y="147"/>
                    <a:pt x="71" y="147"/>
                  </a:cubicBezTo>
                  <a:cubicBezTo>
                    <a:pt x="129" y="229"/>
                    <a:pt x="129" y="229"/>
                    <a:pt x="129" y="229"/>
                  </a:cubicBezTo>
                  <a:cubicBezTo>
                    <a:pt x="98" y="302"/>
                    <a:pt x="98" y="302"/>
                    <a:pt x="98" y="302"/>
                  </a:cubicBezTo>
                  <a:cubicBezTo>
                    <a:pt x="0" y="319"/>
                    <a:pt x="0" y="319"/>
                    <a:pt x="0" y="319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98" y="444"/>
                    <a:pt x="98" y="444"/>
                    <a:pt x="98" y="444"/>
                  </a:cubicBezTo>
                  <a:cubicBezTo>
                    <a:pt x="129" y="518"/>
                    <a:pt x="129" y="518"/>
                    <a:pt x="129" y="518"/>
                  </a:cubicBezTo>
                  <a:cubicBezTo>
                    <a:pt x="72" y="599"/>
                    <a:pt x="72" y="599"/>
                    <a:pt x="72" y="599"/>
                  </a:cubicBezTo>
                  <a:cubicBezTo>
                    <a:pt x="148" y="675"/>
                    <a:pt x="148" y="675"/>
                    <a:pt x="148" y="675"/>
                  </a:cubicBezTo>
                  <a:cubicBezTo>
                    <a:pt x="229" y="618"/>
                    <a:pt x="229" y="618"/>
                    <a:pt x="229" y="61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20" y="746"/>
                    <a:pt x="320" y="746"/>
                    <a:pt x="320" y="746"/>
                  </a:cubicBezTo>
                  <a:cubicBezTo>
                    <a:pt x="427" y="746"/>
                    <a:pt x="427" y="746"/>
                    <a:pt x="427" y="746"/>
                  </a:cubicBezTo>
                  <a:close/>
                  <a:moveTo>
                    <a:pt x="571" y="346"/>
                  </a:moveTo>
                  <a:cubicBezTo>
                    <a:pt x="586" y="455"/>
                    <a:pt x="509" y="556"/>
                    <a:pt x="400" y="571"/>
                  </a:cubicBezTo>
                  <a:cubicBezTo>
                    <a:pt x="291" y="586"/>
                    <a:pt x="190" y="509"/>
                    <a:pt x="175" y="400"/>
                  </a:cubicBezTo>
                  <a:cubicBezTo>
                    <a:pt x="160" y="291"/>
                    <a:pt x="237" y="190"/>
                    <a:pt x="346" y="175"/>
                  </a:cubicBezTo>
                  <a:cubicBezTo>
                    <a:pt x="378" y="171"/>
                    <a:pt x="410" y="174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67" y="194"/>
                    <a:pt x="493" y="210"/>
                    <a:pt x="514" y="232"/>
                  </a:cubicBezTo>
                  <a:cubicBezTo>
                    <a:pt x="527" y="244"/>
                    <a:pt x="537" y="258"/>
                    <a:pt x="546" y="273"/>
                  </a:cubicBezTo>
                  <a:cubicBezTo>
                    <a:pt x="559" y="295"/>
                    <a:pt x="568" y="320"/>
                    <a:pt x="571" y="34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îṧľiḑé"/>
            <p:cNvSpPr/>
            <p:nvPr/>
          </p:nvSpPr>
          <p:spPr bwMode="auto">
            <a:xfrm>
              <a:off x="6230442" y="3417096"/>
              <a:ext cx="703223" cy="809397"/>
            </a:xfrm>
            <a:custGeom>
              <a:avLst/>
              <a:gdLst>
                <a:gd name="T0" fmla="*/ 120 w 241"/>
                <a:gd name="T1" fmla="*/ 0 h 277"/>
                <a:gd name="T2" fmla="*/ 187 w 241"/>
                <a:gd name="T3" fmla="*/ 66 h 277"/>
                <a:gd name="T4" fmla="*/ 120 w 241"/>
                <a:gd name="T5" fmla="*/ 132 h 277"/>
                <a:gd name="T6" fmla="*/ 54 w 241"/>
                <a:gd name="T7" fmla="*/ 66 h 277"/>
                <a:gd name="T8" fmla="*/ 120 w 241"/>
                <a:gd name="T9" fmla="*/ 0 h 277"/>
                <a:gd name="T10" fmla="*/ 49 w 241"/>
                <a:gd name="T11" fmla="*/ 148 h 277"/>
                <a:gd name="T12" fmla="*/ 79 w 241"/>
                <a:gd name="T13" fmla="*/ 148 h 277"/>
                <a:gd name="T14" fmla="*/ 106 w 241"/>
                <a:gd name="T15" fmla="*/ 193 h 277"/>
                <a:gd name="T16" fmla="*/ 134 w 241"/>
                <a:gd name="T17" fmla="*/ 193 h 277"/>
                <a:gd name="T18" fmla="*/ 161 w 241"/>
                <a:gd name="T19" fmla="*/ 148 h 277"/>
                <a:gd name="T20" fmla="*/ 192 w 241"/>
                <a:gd name="T21" fmla="*/ 148 h 277"/>
                <a:gd name="T22" fmla="*/ 241 w 241"/>
                <a:gd name="T23" fmla="*/ 197 h 277"/>
                <a:gd name="T24" fmla="*/ 241 w 241"/>
                <a:gd name="T25" fmla="*/ 277 h 277"/>
                <a:gd name="T26" fmla="*/ 0 w 241"/>
                <a:gd name="T27" fmla="*/ 277 h 277"/>
                <a:gd name="T28" fmla="*/ 0 w 241"/>
                <a:gd name="T29" fmla="*/ 197 h 277"/>
                <a:gd name="T30" fmla="*/ 49 w 241"/>
                <a:gd name="T31" fmla="*/ 14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277">
                  <a:moveTo>
                    <a:pt x="120" y="0"/>
                  </a:moveTo>
                  <a:cubicBezTo>
                    <a:pt x="157" y="0"/>
                    <a:pt x="187" y="29"/>
                    <a:pt x="187" y="66"/>
                  </a:cubicBezTo>
                  <a:cubicBezTo>
                    <a:pt x="187" y="102"/>
                    <a:pt x="157" y="132"/>
                    <a:pt x="120" y="132"/>
                  </a:cubicBezTo>
                  <a:cubicBezTo>
                    <a:pt x="84" y="132"/>
                    <a:pt x="54" y="102"/>
                    <a:pt x="54" y="66"/>
                  </a:cubicBezTo>
                  <a:cubicBezTo>
                    <a:pt x="54" y="29"/>
                    <a:pt x="84" y="0"/>
                    <a:pt x="120" y="0"/>
                  </a:cubicBezTo>
                  <a:close/>
                  <a:moveTo>
                    <a:pt x="49" y="148"/>
                  </a:moveTo>
                  <a:cubicBezTo>
                    <a:pt x="79" y="148"/>
                    <a:pt x="79" y="148"/>
                    <a:pt x="79" y="148"/>
                  </a:cubicBezTo>
                  <a:cubicBezTo>
                    <a:pt x="106" y="193"/>
                    <a:pt x="106" y="193"/>
                    <a:pt x="106" y="193"/>
                  </a:cubicBezTo>
                  <a:cubicBezTo>
                    <a:pt x="114" y="206"/>
                    <a:pt x="127" y="206"/>
                    <a:pt x="134" y="193"/>
                  </a:cubicBezTo>
                  <a:cubicBezTo>
                    <a:pt x="161" y="148"/>
                    <a:pt x="161" y="148"/>
                    <a:pt x="161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219" y="148"/>
                    <a:pt x="241" y="171"/>
                    <a:pt x="241" y="197"/>
                  </a:cubicBezTo>
                  <a:cubicBezTo>
                    <a:pt x="241" y="277"/>
                    <a:pt x="241" y="277"/>
                    <a:pt x="241" y="277"/>
                  </a:cubicBezTo>
                  <a:cubicBezTo>
                    <a:pt x="202" y="277"/>
                    <a:pt x="39" y="277"/>
                    <a:pt x="0" y="27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171"/>
                    <a:pt x="22" y="148"/>
                    <a:pt x="49" y="14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îs1ïdê"/>
            <p:cNvSpPr/>
            <p:nvPr/>
          </p:nvSpPr>
          <p:spPr bwMode="auto">
            <a:xfrm>
              <a:off x="3977368" y="1256408"/>
              <a:ext cx="2261347" cy="2254452"/>
            </a:xfrm>
            <a:custGeom>
              <a:avLst/>
              <a:gdLst>
                <a:gd name="T0" fmla="*/ 630 w 775"/>
                <a:gd name="T1" fmla="*/ 746 h 772"/>
                <a:gd name="T2" fmla="*/ 628 w 775"/>
                <a:gd name="T3" fmla="*/ 747 h 772"/>
                <a:gd name="T4" fmla="*/ 533 w 775"/>
                <a:gd name="T5" fmla="*/ 772 h 772"/>
                <a:gd name="T6" fmla="*/ 385 w 775"/>
                <a:gd name="T7" fmla="*/ 641 h 772"/>
                <a:gd name="T8" fmla="*/ 418 w 775"/>
                <a:gd name="T9" fmla="*/ 537 h 772"/>
                <a:gd name="T10" fmla="*/ 421 w 775"/>
                <a:gd name="T11" fmla="*/ 529 h 772"/>
                <a:gd name="T12" fmla="*/ 34 w 775"/>
                <a:gd name="T13" fmla="*/ 159 h 772"/>
                <a:gd name="T14" fmla="*/ 37 w 775"/>
                <a:gd name="T15" fmla="*/ 37 h 772"/>
                <a:gd name="T16" fmla="*/ 37 w 775"/>
                <a:gd name="T17" fmla="*/ 37 h 772"/>
                <a:gd name="T18" fmla="*/ 159 w 775"/>
                <a:gd name="T19" fmla="*/ 34 h 772"/>
                <a:gd name="T20" fmla="*/ 527 w 775"/>
                <a:gd name="T21" fmla="*/ 419 h 772"/>
                <a:gd name="T22" fmla="*/ 540 w 775"/>
                <a:gd name="T23" fmla="*/ 416 h 772"/>
                <a:gd name="T24" fmla="*/ 643 w 775"/>
                <a:gd name="T25" fmla="*/ 382 h 772"/>
                <a:gd name="T26" fmla="*/ 775 w 775"/>
                <a:gd name="T27" fmla="*/ 530 h 772"/>
                <a:gd name="T28" fmla="*/ 749 w 775"/>
                <a:gd name="T29" fmla="*/ 625 h 772"/>
                <a:gd name="T30" fmla="*/ 749 w 775"/>
                <a:gd name="T31" fmla="*/ 627 h 772"/>
                <a:gd name="T32" fmla="*/ 745 w 775"/>
                <a:gd name="T33" fmla="*/ 623 h 772"/>
                <a:gd name="T34" fmla="*/ 646 w 775"/>
                <a:gd name="T35" fmla="*/ 524 h 772"/>
                <a:gd name="T36" fmla="*/ 567 w 775"/>
                <a:gd name="T37" fmla="*/ 564 h 772"/>
                <a:gd name="T38" fmla="*/ 527 w 775"/>
                <a:gd name="T39" fmla="*/ 644 h 772"/>
                <a:gd name="T40" fmla="*/ 625 w 775"/>
                <a:gd name="T41" fmla="*/ 742 h 772"/>
                <a:gd name="T42" fmla="*/ 630 w 775"/>
                <a:gd name="T43" fmla="*/ 746 h 772"/>
                <a:gd name="T44" fmla="*/ 129 w 775"/>
                <a:gd name="T45" fmla="*/ 129 h 772"/>
                <a:gd name="T46" fmla="*/ 71 w 775"/>
                <a:gd name="T47" fmla="*/ 129 h 772"/>
                <a:gd name="T48" fmla="*/ 71 w 775"/>
                <a:gd name="T49" fmla="*/ 70 h 772"/>
                <a:gd name="T50" fmla="*/ 129 w 775"/>
                <a:gd name="T51" fmla="*/ 70 h 772"/>
                <a:gd name="T52" fmla="*/ 129 w 775"/>
                <a:gd name="T53" fmla="*/ 12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5" h="772">
                  <a:moveTo>
                    <a:pt x="630" y="746"/>
                  </a:moveTo>
                  <a:cubicBezTo>
                    <a:pt x="628" y="747"/>
                    <a:pt x="628" y="747"/>
                    <a:pt x="628" y="747"/>
                  </a:cubicBezTo>
                  <a:cubicBezTo>
                    <a:pt x="533" y="772"/>
                    <a:pt x="533" y="772"/>
                    <a:pt x="533" y="772"/>
                  </a:cubicBezTo>
                  <a:cubicBezTo>
                    <a:pt x="385" y="641"/>
                    <a:pt x="385" y="641"/>
                    <a:pt x="385" y="641"/>
                  </a:cubicBezTo>
                  <a:cubicBezTo>
                    <a:pt x="418" y="537"/>
                    <a:pt x="418" y="537"/>
                    <a:pt x="418" y="537"/>
                  </a:cubicBezTo>
                  <a:cubicBezTo>
                    <a:pt x="421" y="529"/>
                    <a:pt x="421" y="529"/>
                    <a:pt x="421" y="529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0" y="127"/>
                    <a:pt x="4" y="70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70" y="4"/>
                    <a:pt x="127" y="0"/>
                    <a:pt x="159" y="34"/>
                  </a:cubicBezTo>
                  <a:cubicBezTo>
                    <a:pt x="527" y="419"/>
                    <a:pt x="527" y="419"/>
                    <a:pt x="527" y="419"/>
                  </a:cubicBezTo>
                  <a:cubicBezTo>
                    <a:pt x="540" y="416"/>
                    <a:pt x="540" y="416"/>
                    <a:pt x="540" y="416"/>
                  </a:cubicBezTo>
                  <a:cubicBezTo>
                    <a:pt x="643" y="382"/>
                    <a:pt x="643" y="382"/>
                    <a:pt x="643" y="382"/>
                  </a:cubicBezTo>
                  <a:cubicBezTo>
                    <a:pt x="775" y="530"/>
                    <a:pt x="775" y="530"/>
                    <a:pt x="775" y="530"/>
                  </a:cubicBezTo>
                  <a:cubicBezTo>
                    <a:pt x="749" y="625"/>
                    <a:pt x="749" y="625"/>
                    <a:pt x="749" y="625"/>
                  </a:cubicBezTo>
                  <a:cubicBezTo>
                    <a:pt x="749" y="627"/>
                    <a:pt x="749" y="627"/>
                    <a:pt x="749" y="627"/>
                  </a:cubicBezTo>
                  <a:cubicBezTo>
                    <a:pt x="745" y="623"/>
                    <a:pt x="745" y="623"/>
                    <a:pt x="745" y="623"/>
                  </a:cubicBezTo>
                  <a:cubicBezTo>
                    <a:pt x="646" y="524"/>
                    <a:pt x="646" y="524"/>
                    <a:pt x="646" y="524"/>
                  </a:cubicBezTo>
                  <a:cubicBezTo>
                    <a:pt x="567" y="564"/>
                    <a:pt x="567" y="564"/>
                    <a:pt x="567" y="564"/>
                  </a:cubicBezTo>
                  <a:cubicBezTo>
                    <a:pt x="527" y="644"/>
                    <a:pt x="527" y="644"/>
                    <a:pt x="527" y="644"/>
                  </a:cubicBezTo>
                  <a:cubicBezTo>
                    <a:pt x="625" y="742"/>
                    <a:pt x="625" y="742"/>
                    <a:pt x="625" y="742"/>
                  </a:cubicBezTo>
                  <a:cubicBezTo>
                    <a:pt x="630" y="746"/>
                    <a:pt x="630" y="746"/>
                    <a:pt x="630" y="746"/>
                  </a:cubicBezTo>
                  <a:close/>
                  <a:moveTo>
                    <a:pt x="129" y="129"/>
                  </a:moveTo>
                  <a:cubicBezTo>
                    <a:pt x="113" y="145"/>
                    <a:pt x="87" y="145"/>
                    <a:pt x="71" y="129"/>
                  </a:cubicBezTo>
                  <a:cubicBezTo>
                    <a:pt x="55" y="113"/>
                    <a:pt x="55" y="86"/>
                    <a:pt x="71" y="70"/>
                  </a:cubicBezTo>
                  <a:cubicBezTo>
                    <a:pt x="87" y="54"/>
                    <a:pt x="113" y="54"/>
                    <a:pt x="129" y="70"/>
                  </a:cubicBezTo>
                  <a:cubicBezTo>
                    <a:pt x="145" y="86"/>
                    <a:pt x="145" y="113"/>
                    <a:pt x="129" y="1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îślíḋe"/>
            <p:cNvSpPr/>
            <p:nvPr/>
          </p:nvSpPr>
          <p:spPr bwMode="auto">
            <a:xfrm>
              <a:off x="7403877" y="2087251"/>
              <a:ext cx="299176" cy="563737"/>
            </a:xfrm>
            <a:custGeom>
              <a:avLst/>
              <a:gdLst>
                <a:gd name="T0" fmla="*/ 21 w 51"/>
                <a:gd name="T1" fmla="*/ 72 h 94"/>
                <a:gd name="T2" fmla="*/ 22 w 51"/>
                <a:gd name="T3" fmla="*/ 50 h 94"/>
                <a:gd name="T4" fmla="*/ 7 w 51"/>
                <a:gd name="T5" fmla="*/ 40 h 94"/>
                <a:gd name="T6" fmla="*/ 3 w 51"/>
                <a:gd name="T7" fmla="*/ 26 h 94"/>
                <a:gd name="T8" fmla="*/ 9 w 51"/>
                <a:gd name="T9" fmla="*/ 11 h 94"/>
                <a:gd name="T10" fmla="*/ 23 w 51"/>
                <a:gd name="T11" fmla="*/ 5 h 94"/>
                <a:gd name="T12" fmla="*/ 23 w 51"/>
                <a:gd name="T13" fmla="*/ 0 h 94"/>
                <a:gd name="T14" fmla="*/ 31 w 51"/>
                <a:gd name="T15" fmla="*/ 0 h 94"/>
                <a:gd name="T16" fmla="*/ 31 w 51"/>
                <a:gd name="T17" fmla="*/ 5 h 94"/>
                <a:gd name="T18" fmla="*/ 44 w 51"/>
                <a:gd name="T19" fmla="*/ 11 h 94"/>
                <a:gd name="T20" fmla="*/ 50 w 51"/>
                <a:gd name="T21" fmla="*/ 24 h 94"/>
                <a:gd name="T22" fmla="*/ 37 w 51"/>
                <a:gd name="T23" fmla="*/ 25 h 94"/>
                <a:gd name="T24" fmla="*/ 30 w 51"/>
                <a:gd name="T25" fmla="*/ 17 h 94"/>
                <a:gd name="T26" fmla="*/ 30 w 51"/>
                <a:gd name="T27" fmla="*/ 37 h 94"/>
                <a:gd name="T28" fmla="*/ 47 w 51"/>
                <a:gd name="T29" fmla="*/ 47 h 94"/>
                <a:gd name="T30" fmla="*/ 51 w 51"/>
                <a:gd name="T31" fmla="*/ 61 h 94"/>
                <a:gd name="T32" fmla="*/ 45 w 51"/>
                <a:gd name="T33" fmla="*/ 76 h 94"/>
                <a:gd name="T34" fmla="*/ 29 w 51"/>
                <a:gd name="T35" fmla="*/ 84 h 94"/>
                <a:gd name="T36" fmla="*/ 28 w 51"/>
                <a:gd name="T37" fmla="*/ 94 h 94"/>
                <a:gd name="T38" fmla="*/ 21 w 51"/>
                <a:gd name="T39" fmla="*/ 94 h 94"/>
                <a:gd name="T40" fmla="*/ 21 w 51"/>
                <a:gd name="T41" fmla="*/ 84 h 94"/>
                <a:gd name="T42" fmla="*/ 6 w 51"/>
                <a:gd name="T43" fmla="*/ 77 h 94"/>
                <a:gd name="T44" fmla="*/ 0 w 51"/>
                <a:gd name="T45" fmla="*/ 61 h 94"/>
                <a:gd name="T46" fmla="*/ 14 w 51"/>
                <a:gd name="T47" fmla="*/ 60 h 94"/>
                <a:gd name="T48" fmla="*/ 16 w 51"/>
                <a:gd name="T49" fmla="*/ 67 h 94"/>
                <a:gd name="T50" fmla="*/ 21 w 51"/>
                <a:gd name="T51" fmla="*/ 72 h 94"/>
                <a:gd name="T52" fmla="*/ 23 w 51"/>
                <a:gd name="T53" fmla="*/ 17 h 94"/>
                <a:gd name="T54" fmla="*/ 18 w 51"/>
                <a:gd name="T55" fmla="*/ 20 h 94"/>
                <a:gd name="T56" fmla="*/ 16 w 51"/>
                <a:gd name="T57" fmla="*/ 25 h 94"/>
                <a:gd name="T58" fmla="*/ 17 w 51"/>
                <a:gd name="T59" fmla="*/ 31 h 94"/>
                <a:gd name="T60" fmla="*/ 22 w 51"/>
                <a:gd name="T61" fmla="*/ 35 h 94"/>
                <a:gd name="T62" fmla="*/ 23 w 51"/>
                <a:gd name="T63" fmla="*/ 17 h 94"/>
                <a:gd name="T64" fmla="*/ 29 w 51"/>
                <a:gd name="T65" fmla="*/ 72 h 94"/>
                <a:gd name="T66" fmla="*/ 35 w 51"/>
                <a:gd name="T67" fmla="*/ 69 h 94"/>
                <a:gd name="T68" fmla="*/ 38 w 51"/>
                <a:gd name="T69" fmla="*/ 62 h 94"/>
                <a:gd name="T70" fmla="*/ 36 w 51"/>
                <a:gd name="T71" fmla="*/ 56 h 94"/>
                <a:gd name="T72" fmla="*/ 29 w 51"/>
                <a:gd name="T73" fmla="*/ 52 h 94"/>
                <a:gd name="T74" fmla="*/ 29 w 51"/>
                <a:gd name="T75" fmla="*/ 7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94">
                  <a:moveTo>
                    <a:pt x="21" y="72"/>
                  </a:moveTo>
                  <a:cubicBezTo>
                    <a:pt x="22" y="50"/>
                    <a:pt x="22" y="50"/>
                    <a:pt x="22" y="50"/>
                  </a:cubicBezTo>
                  <a:cubicBezTo>
                    <a:pt x="15" y="47"/>
                    <a:pt x="10" y="44"/>
                    <a:pt x="7" y="40"/>
                  </a:cubicBezTo>
                  <a:cubicBezTo>
                    <a:pt x="4" y="36"/>
                    <a:pt x="3" y="31"/>
                    <a:pt x="3" y="26"/>
                  </a:cubicBezTo>
                  <a:cubicBezTo>
                    <a:pt x="3" y="20"/>
                    <a:pt x="5" y="15"/>
                    <a:pt x="9" y="11"/>
                  </a:cubicBezTo>
                  <a:cubicBezTo>
                    <a:pt x="12" y="8"/>
                    <a:pt x="17" y="6"/>
                    <a:pt x="23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6" y="6"/>
                    <a:pt x="41" y="8"/>
                    <a:pt x="44" y="11"/>
                  </a:cubicBezTo>
                  <a:cubicBezTo>
                    <a:pt x="47" y="15"/>
                    <a:pt x="49" y="19"/>
                    <a:pt x="50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1"/>
                    <a:pt x="34" y="18"/>
                    <a:pt x="30" y="1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8" y="40"/>
                    <a:pt x="44" y="43"/>
                    <a:pt x="47" y="47"/>
                  </a:cubicBezTo>
                  <a:cubicBezTo>
                    <a:pt x="50" y="50"/>
                    <a:pt x="51" y="55"/>
                    <a:pt x="51" y="61"/>
                  </a:cubicBezTo>
                  <a:cubicBezTo>
                    <a:pt x="51" y="67"/>
                    <a:pt x="49" y="72"/>
                    <a:pt x="45" y="76"/>
                  </a:cubicBezTo>
                  <a:cubicBezTo>
                    <a:pt x="41" y="81"/>
                    <a:pt x="36" y="83"/>
                    <a:pt x="29" y="84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15" y="83"/>
                    <a:pt x="10" y="81"/>
                    <a:pt x="6" y="77"/>
                  </a:cubicBezTo>
                  <a:cubicBezTo>
                    <a:pt x="3" y="73"/>
                    <a:pt x="1" y="68"/>
                    <a:pt x="0" y="61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2"/>
                    <a:pt x="15" y="65"/>
                    <a:pt x="16" y="67"/>
                  </a:cubicBezTo>
                  <a:cubicBezTo>
                    <a:pt x="18" y="69"/>
                    <a:pt x="19" y="71"/>
                    <a:pt x="21" y="72"/>
                  </a:cubicBezTo>
                  <a:close/>
                  <a:moveTo>
                    <a:pt x="23" y="17"/>
                  </a:moveTo>
                  <a:cubicBezTo>
                    <a:pt x="21" y="17"/>
                    <a:pt x="19" y="18"/>
                    <a:pt x="18" y="20"/>
                  </a:cubicBezTo>
                  <a:cubicBezTo>
                    <a:pt x="16" y="22"/>
                    <a:pt x="16" y="23"/>
                    <a:pt x="16" y="25"/>
                  </a:cubicBezTo>
                  <a:cubicBezTo>
                    <a:pt x="16" y="27"/>
                    <a:pt x="16" y="29"/>
                    <a:pt x="17" y="31"/>
                  </a:cubicBezTo>
                  <a:cubicBezTo>
                    <a:pt x="18" y="32"/>
                    <a:pt x="20" y="34"/>
                    <a:pt x="22" y="35"/>
                  </a:cubicBezTo>
                  <a:lnTo>
                    <a:pt x="23" y="17"/>
                  </a:lnTo>
                  <a:close/>
                  <a:moveTo>
                    <a:pt x="29" y="72"/>
                  </a:moveTo>
                  <a:cubicBezTo>
                    <a:pt x="32" y="72"/>
                    <a:pt x="34" y="71"/>
                    <a:pt x="35" y="69"/>
                  </a:cubicBezTo>
                  <a:cubicBezTo>
                    <a:pt x="37" y="67"/>
                    <a:pt x="38" y="65"/>
                    <a:pt x="38" y="62"/>
                  </a:cubicBezTo>
                  <a:cubicBezTo>
                    <a:pt x="38" y="60"/>
                    <a:pt x="38" y="58"/>
                    <a:pt x="36" y="56"/>
                  </a:cubicBezTo>
                  <a:cubicBezTo>
                    <a:pt x="35" y="54"/>
                    <a:pt x="33" y="53"/>
                    <a:pt x="29" y="52"/>
                  </a:cubicBezTo>
                  <a:lnTo>
                    <a:pt x="29" y="7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ï$líḍé"/>
            <p:cNvSpPr/>
            <p:nvPr/>
          </p:nvSpPr>
          <p:spPr bwMode="auto">
            <a:xfrm>
              <a:off x="7348855" y="5100861"/>
              <a:ext cx="409223" cy="494684"/>
            </a:xfrm>
            <a:custGeom>
              <a:avLst/>
              <a:gdLst>
                <a:gd name="T0" fmla="*/ 186 w 498"/>
                <a:gd name="T1" fmla="*/ 490 h 602"/>
                <a:gd name="T2" fmla="*/ 412 w 498"/>
                <a:gd name="T3" fmla="*/ 138 h 602"/>
                <a:gd name="T4" fmla="*/ 422 w 498"/>
                <a:gd name="T5" fmla="*/ 150 h 602"/>
                <a:gd name="T6" fmla="*/ 440 w 498"/>
                <a:gd name="T7" fmla="*/ 180 h 602"/>
                <a:gd name="T8" fmla="*/ 192 w 498"/>
                <a:gd name="T9" fmla="*/ 516 h 602"/>
                <a:gd name="T10" fmla="*/ 102 w 498"/>
                <a:gd name="T11" fmla="*/ 550 h 602"/>
                <a:gd name="T12" fmla="*/ 62 w 498"/>
                <a:gd name="T13" fmla="*/ 568 h 602"/>
                <a:gd name="T14" fmla="*/ 42 w 498"/>
                <a:gd name="T15" fmla="*/ 572 h 602"/>
                <a:gd name="T16" fmla="*/ 38 w 498"/>
                <a:gd name="T17" fmla="*/ 570 h 602"/>
                <a:gd name="T18" fmla="*/ 32 w 498"/>
                <a:gd name="T19" fmla="*/ 560 h 602"/>
                <a:gd name="T20" fmla="*/ 30 w 498"/>
                <a:gd name="T21" fmla="*/ 536 h 602"/>
                <a:gd name="T22" fmla="*/ 32 w 498"/>
                <a:gd name="T23" fmla="*/ 502 h 602"/>
                <a:gd name="T24" fmla="*/ 34 w 498"/>
                <a:gd name="T25" fmla="*/ 502 h 602"/>
                <a:gd name="T26" fmla="*/ 34 w 498"/>
                <a:gd name="T27" fmla="*/ 500 h 602"/>
                <a:gd name="T28" fmla="*/ 48 w 498"/>
                <a:gd name="T29" fmla="*/ 500 h 602"/>
                <a:gd name="T30" fmla="*/ 56 w 498"/>
                <a:gd name="T31" fmla="*/ 504 h 602"/>
                <a:gd name="T32" fmla="*/ 76 w 498"/>
                <a:gd name="T33" fmla="*/ 516 h 602"/>
                <a:gd name="T34" fmla="*/ 90 w 498"/>
                <a:gd name="T35" fmla="*/ 530 h 602"/>
                <a:gd name="T36" fmla="*/ 100 w 498"/>
                <a:gd name="T37" fmla="*/ 540 h 602"/>
                <a:gd name="T38" fmla="*/ 102 w 498"/>
                <a:gd name="T39" fmla="*/ 550 h 602"/>
                <a:gd name="T40" fmla="*/ 288 w 498"/>
                <a:gd name="T41" fmla="*/ 72 h 602"/>
                <a:gd name="T42" fmla="*/ 308 w 498"/>
                <a:gd name="T43" fmla="*/ 76 h 602"/>
                <a:gd name="T44" fmla="*/ 334 w 498"/>
                <a:gd name="T45" fmla="*/ 86 h 602"/>
                <a:gd name="T46" fmla="*/ 70 w 498"/>
                <a:gd name="T47" fmla="*/ 396 h 602"/>
                <a:gd name="T48" fmla="*/ 288 w 498"/>
                <a:gd name="T49" fmla="*/ 72 h 602"/>
                <a:gd name="T50" fmla="*/ 130 w 498"/>
                <a:gd name="T51" fmla="*/ 480 h 602"/>
                <a:gd name="T52" fmla="*/ 130 w 498"/>
                <a:gd name="T53" fmla="*/ 444 h 602"/>
                <a:gd name="T54" fmla="*/ 130 w 498"/>
                <a:gd name="T55" fmla="*/ 442 h 602"/>
                <a:gd name="T56" fmla="*/ 118 w 498"/>
                <a:gd name="T57" fmla="*/ 442 h 602"/>
                <a:gd name="T58" fmla="*/ 356 w 498"/>
                <a:gd name="T59" fmla="*/ 96 h 602"/>
                <a:gd name="T60" fmla="*/ 378 w 498"/>
                <a:gd name="T61" fmla="*/ 108 h 602"/>
                <a:gd name="T62" fmla="*/ 396 w 498"/>
                <a:gd name="T63" fmla="*/ 122 h 602"/>
                <a:gd name="T64" fmla="*/ 130 w 498"/>
                <a:gd name="T65" fmla="*/ 480 h 602"/>
                <a:gd name="T66" fmla="*/ 432 w 498"/>
                <a:gd name="T67" fmla="*/ 38 h 602"/>
                <a:gd name="T68" fmla="*/ 388 w 498"/>
                <a:gd name="T69" fmla="*/ 14 h 602"/>
                <a:gd name="T70" fmla="*/ 350 w 498"/>
                <a:gd name="T71" fmla="*/ 2 h 602"/>
                <a:gd name="T72" fmla="*/ 322 w 498"/>
                <a:gd name="T73" fmla="*/ 0 h 602"/>
                <a:gd name="T74" fmla="*/ 308 w 498"/>
                <a:gd name="T75" fmla="*/ 4 h 602"/>
                <a:gd name="T76" fmla="*/ 260 w 498"/>
                <a:gd name="T77" fmla="*/ 70 h 602"/>
                <a:gd name="T78" fmla="*/ 8 w 498"/>
                <a:gd name="T79" fmla="*/ 408 h 602"/>
                <a:gd name="T80" fmla="*/ 2 w 498"/>
                <a:gd name="T81" fmla="*/ 450 h 602"/>
                <a:gd name="T82" fmla="*/ 0 w 498"/>
                <a:gd name="T83" fmla="*/ 516 h 602"/>
                <a:gd name="T84" fmla="*/ 0 w 498"/>
                <a:gd name="T85" fmla="*/ 538 h 602"/>
                <a:gd name="T86" fmla="*/ 6 w 498"/>
                <a:gd name="T87" fmla="*/ 578 h 602"/>
                <a:gd name="T88" fmla="*/ 12 w 498"/>
                <a:gd name="T89" fmla="*/ 598 h 602"/>
                <a:gd name="T90" fmla="*/ 14 w 498"/>
                <a:gd name="T91" fmla="*/ 602 h 602"/>
                <a:gd name="T92" fmla="*/ 24 w 498"/>
                <a:gd name="T93" fmla="*/ 602 h 602"/>
                <a:gd name="T94" fmla="*/ 62 w 498"/>
                <a:gd name="T95" fmla="*/ 596 h 602"/>
                <a:gd name="T96" fmla="*/ 448 w 498"/>
                <a:gd name="T97" fmla="*/ 210 h 602"/>
                <a:gd name="T98" fmla="*/ 478 w 498"/>
                <a:gd name="T99" fmla="*/ 168 h 602"/>
                <a:gd name="T100" fmla="*/ 496 w 498"/>
                <a:gd name="T101" fmla="*/ 144 h 602"/>
                <a:gd name="T102" fmla="*/ 498 w 498"/>
                <a:gd name="T103" fmla="*/ 128 h 602"/>
                <a:gd name="T104" fmla="*/ 488 w 498"/>
                <a:gd name="T105" fmla="*/ 100 h 602"/>
                <a:gd name="T106" fmla="*/ 466 w 498"/>
                <a:gd name="T107" fmla="*/ 68 h 602"/>
                <a:gd name="T108" fmla="*/ 432 w 498"/>
                <a:gd name="T109" fmla="*/ 38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8" h="602">
                  <a:moveTo>
                    <a:pt x="192" y="516"/>
                  </a:moveTo>
                  <a:lnTo>
                    <a:pt x="186" y="490"/>
                  </a:lnTo>
                  <a:lnTo>
                    <a:pt x="144" y="500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22" y="150"/>
                  </a:lnTo>
                  <a:lnTo>
                    <a:pt x="428" y="160"/>
                  </a:lnTo>
                  <a:lnTo>
                    <a:pt x="440" y="180"/>
                  </a:lnTo>
                  <a:lnTo>
                    <a:pt x="192" y="516"/>
                  </a:lnTo>
                  <a:lnTo>
                    <a:pt x="192" y="516"/>
                  </a:lnTo>
                  <a:close/>
                  <a:moveTo>
                    <a:pt x="102" y="550"/>
                  </a:moveTo>
                  <a:lnTo>
                    <a:pt x="102" y="550"/>
                  </a:lnTo>
                  <a:lnTo>
                    <a:pt x="80" y="560"/>
                  </a:lnTo>
                  <a:lnTo>
                    <a:pt x="62" y="568"/>
                  </a:lnTo>
                  <a:lnTo>
                    <a:pt x="52" y="570"/>
                  </a:lnTo>
                  <a:lnTo>
                    <a:pt x="42" y="572"/>
                  </a:lnTo>
                  <a:lnTo>
                    <a:pt x="42" y="572"/>
                  </a:lnTo>
                  <a:lnTo>
                    <a:pt x="38" y="570"/>
                  </a:lnTo>
                  <a:lnTo>
                    <a:pt x="36" y="568"/>
                  </a:lnTo>
                  <a:lnTo>
                    <a:pt x="32" y="560"/>
                  </a:lnTo>
                  <a:lnTo>
                    <a:pt x="32" y="550"/>
                  </a:lnTo>
                  <a:lnTo>
                    <a:pt x="30" y="536"/>
                  </a:lnTo>
                  <a:lnTo>
                    <a:pt x="32" y="512"/>
                  </a:lnTo>
                  <a:lnTo>
                    <a:pt x="32" y="502"/>
                  </a:lnTo>
                  <a:lnTo>
                    <a:pt x="34" y="502"/>
                  </a:lnTo>
                  <a:lnTo>
                    <a:pt x="34" y="502"/>
                  </a:lnTo>
                  <a:lnTo>
                    <a:pt x="34" y="500"/>
                  </a:lnTo>
                  <a:lnTo>
                    <a:pt x="34" y="500"/>
                  </a:lnTo>
                  <a:lnTo>
                    <a:pt x="40" y="500"/>
                  </a:lnTo>
                  <a:lnTo>
                    <a:pt x="48" y="500"/>
                  </a:lnTo>
                  <a:lnTo>
                    <a:pt x="56" y="504"/>
                  </a:lnTo>
                  <a:lnTo>
                    <a:pt x="56" y="504"/>
                  </a:lnTo>
                  <a:lnTo>
                    <a:pt x="66" y="508"/>
                  </a:lnTo>
                  <a:lnTo>
                    <a:pt x="76" y="516"/>
                  </a:lnTo>
                  <a:lnTo>
                    <a:pt x="76" y="516"/>
                  </a:lnTo>
                  <a:lnTo>
                    <a:pt x="90" y="530"/>
                  </a:lnTo>
                  <a:lnTo>
                    <a:pt x="100" y="540"/>
                  </a:lnTo>
                  <a:lnTo>
                    <a:pt x="100" y="540"/>
                  </a:lnTo>
                  <a:lnTo>
                    <a:pt x="102" y="546"/>
                  </a:lnTo>
                  <a:lnTo>
                    <a:pt x="102" y="550"/>
                  </a:lnTo>
                  <a:lnTo>
                    <a:pt x="102" y="550"/>
                  </a:lnTo>
                  <a:close/>
                  <a:moveTo>
                    <a:pt x="288" y="72"/>
                  </a:moveTo>
                  <a:lnTo>
                    <a:pt x="288" y="72"/>
                  </a:lnTo>
                  <a:lnTo>
                    <a:pt x="308" y="76"/>
                  </a:lnTo>
                  <a:lnTo>
                    <a:pt x="334" y="84"/>
                  </a:lnTo>
                  <a:lnTo>
                    <a:pt x="334" y="86"/>
                  </a:lnTo>
                  <a:lnTo>
                    <a:pt x="70" y="444"/>
                  </a:lnTo>
                  <a:lnTo>
                    <a:pt x="70" y="396"/>
                  </a:lnTo>
                  <a:lnTo>
                    <a:pt x="46" y="398"/>
                  </a:lnTo>
                  <a:lnTo>
                    <a:pt x="288" y="72"/>
                  </a:lnTo>
                  <a:lnTo>
                    <a:pt x="288" y="72"/>
                  </a:lnTo>
                  <a:close/>
                  <a:moveTo>
                    <a:pt x="130" y="480"/>
                  </a:moveTo>
                  <a:lnTo>
                    <a:pt x="130" y="480"/>
                  </a:lnTo>
                  <a:lnTo>
                    <a:pt x="130" y="444"/>
                  </a:lnTo>
                  <a:lnTo>
                    <a:pt x="130" y="444"/>
                  </a:lnTo>
                  <a:lnTo>
                    <a:pt x="130" y="442"/>
                  </a:lnTo>
                  <a:lnTo>
                    <a:pt x="126" y="442"/>
                  </a:lnTo>
                  <a:lnTo>
                    <a:pt x="118" y="442"/>
                  </a:lnTo>
                  <a:lnTo>
                    <a:pt x="92" y="452"/>
                  </a:lnTo>
                  <a:lnTo>
                    <a:pt x="356" y="96"/>
                  </a:lnTo>
                  <a:lnTo>
                    <a:pt x="356" y="96"/>
                  </a:lnTo>
                  <a:lnTo>
                    <a:pt x="378" y="108"/>
                  </a:lnTo>
                  <a:lnTo>
                    <a:pt x="378" y="108"/>
                  </a:lnTo>
                  <a:lnTo>
                    <a:pt x="396" y="122"/>
                  </a:lnTo>
                  <a:lnTo>
                    <a:pt x="130" y="480"/>
                  </a:lnTo>
                  <a:lnTo>
                    <a:pt x="130" y="480"/>
                  </a:lnTo>
                  <a:close/>
                  <a:moveTo>
                    <a:pt x="432" y="38"/>
                  </a:moveTo>
                  <a:lnTo>
                    <a:pt x="432" y="38"/>
                  </a:lnTo>
                  <a:lnTo>
                    <a:pt x="410" y="24"/>
                  </a:lnTo>
                  <a:lnTo>
                    <a:pt x="388" y="14"/>
                  </a:lnTo>
                  <a:lnTo>
                    <a:pt x="368" y="6"/>
                  </a:lnTo>
                  <a:lnTo>
                    <a:pt x="350" y="2"/>
                  </a:lnTo>
                  <a:lnTo>
                    <a:pt x="334" y="0"/>
                  </a:lnTo>
                  <a:lnTo>
                    <a:pt x="322" y="0"/>
                  </a:lnTo>
                  <a:lnTo>
                    <a:pt x="314" y="0"/>
                  </a:lnTo>
                  <a:lnTo>
                    <a:pt x="308" y="4"/>
                  </a:lnTo>
                  <a:lnTo>
                    <a:pt x="290" y="28"/>
                  </a:lnTo>
                  <a:lnTo>
                    <a:pt x="260" y="70"/>
                  </a:lnTo>
                  <a:lnTo>
                    <a:pt x="16" y="398"/>
                  </a:lnTo>
                  <a:lnTo>
                    <a:pt x="8" y="408"/>
                  </a:lnTo>
                  <a:lnTo>
                    <a:pt x="8" y="408"/>
                  </a:lnTo>
                  <a:lnTo>
                    <a:pt x="2" y="450"/>
                  </a:lnTo>
                  <a:lnTo>
                    <a:pt x="0" y="492"/>
                  </a:lnTo>
                  <a:lnTo>
                    <a:pt x="0" y="516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2" y="560"/>
                  </a:lnTo>
                  <a:lnTo>
                    <a:pt x="6" y="578"/>
                  </a:lnTo>
                  <a:lnTo>
                    <a:pt x="10" y="594"/>
                  </a:lnTo>
                  <a:lnTo>
                    <a:pt x="12" y="598"/>
                  </a:lnTo>
                  <a:lnTo>
                    <a:pt x="14" y="602"/>
                  </a:lnTo>
                  <a:lnTo>
                    <a:pt x="14" y="602"/>
                  </a:lnTo>
                  <a:lnTo>
                    <a:pt x="18" y="602"/>
                  </a:lnTo>
                  <a:lnTo>
                    <a:pt x="24" y="602"/>
                  </a:lnTo>
                  <a:lnTo>
                    <a:pt x="40" y="600"/>
                  </a:lnTo>
                  <a:lnTo>
                    <a:pt x="62" y="596"/>
                  </a:lnTo>
                  <a:lnTo>
                    <a:pt x="196" y="548"/>
                  </a:lnTo>
                  <a:lnTo>
                    <a:pt x="448" y="210"/>
                  </a:lnTo>
                  <a:lnTo>
                    <a:pt x="452" y="204"/>
                  </a:lnTo>
                  <a:lnTo>
                    <a:pt x="478" y="168"/>
                  </a:lnTo>
                  <a:lnTo>
                    <a:pt x="496" y="144"/>
                  </a:lnTo>
                  <a:lnTo>
                    <a:pt x="496" y="144"/>
                  </a:lnTo>
                  <a:lnTo>
                    <a:pt x="498" y="138"/>
                  </a:lnTo>
                  <a:lnTo>
                    <a:pt x="498" y="128"/>
                  </a:lnTo>
                  <a:lnTo>
                    <a:pt x="494" y="114"/>
                  </a:lnTo>
                  <a:lnTo>
                    <a:pt x="488" y="100"/>
                  </a:lnTo>
                  <a:lnTo>
                    <a:pt x="478" y="84"/>
                  </a:lnTo>
                  <a:lnTo>
                    <a:pt x="466" y="68"/>
                  </a:lnTo>
                  <a:lnTo>
                    <a:pt x="450" y="52"/>
                  </a:lnTo>
                  <a:lnTo>
                    <a:pt x="432" y="38"/>
                  </a:lnTo>
                  <a:lnTo>
                    <a:pt x="432" y="3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işļiḑè"/>
            <p:cNvSpPr txBox="1"/>
            <p:nvPr/>
          </p:nvSpPr>
          <p:spPr bwMode="auto">
            <a:xfrm>
              <a:off x="673099" y="2087251"/>
              <a:ext cx="3589337" cy="4418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测试次数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iSḷiḋé"/>
            <p:cNvSpPr/>
            <p:nvPr/>
          </p:nvSpPr>
          <p:spPr bwMode="auto">
            <a:xfrm>
              <a:off x="673099" y="2529057"/>
              <a:ext cx="3589337" cy="8669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lvl="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dirty="0"/>
                <a:t>每个指令完整测试</a:t>
              </a:r>
              <a:endParaRPr lang="zh-CN" altLang="en-US" dirty="0"/>
            </a:p>
            <a:p>
              <a:pPr marL="171450" lvl="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dirty="0"/>
                <a:t>会有两组对比数据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îşľîḍe"/>
            <p:cNvSpPr txBox="1"/>
            <p:nvPr/>
          </p:nvSpPr>
          <p:spPr bwMode="auto">
            <a:xfrm>
              <a:off x="8524875" y="1372997"/>
              <a:ext cx="2994026" cy="4418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时间精度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ïṡḷíḍé"/>
            <p:cNvSpPr/>
            <p:nvPr/>
          </p:nvSpPr>
          <p:spPr bwMode="auto">
            <a:xfrm>
              <a:off x="8524875" y="1814803"/>
              <a:ext cx="2994026" cy="6997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 fontScale="925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纳秒级时间计时，保证准确性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iSlíḍé"/>
            <p:cNvSpPr txBox="1"/>
            <p:nvPr/>
          </p:nvSpPr>
          <p:spPr bwMode="auto">
            <a:xfrm>
              <a:off x="7886700" y="3082689"/>
              <a:ext cx="2994026" cy="4418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环境控制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ï$ľïḋé"/>
            <p:cNvSpPr/>
            <p:nvPr/>
          </p:nvSpPr>
          <p:spPr bwMode="auto">
            <a:xfrm>
              <a:off x="7886700" y="3524495"/>
              <a:ext cx="2994026" cy="6997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lvl="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dirty="0"/>
                <a:t>使用</a:t>
              </a:r>
              <a:r>
                <a:rPr lang="en-US" altLang="zh-CN" dirty="0" err="1"/>
                <a:t>setTimeout</a:t>
              </a:r>
              <a:r>
                <a:rPr lang="zh-CN" altLang="en-US" dirty="0"/>
                <a:t>间隔避免系统负载影响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iṡļîḓe"/>
            <p:cNvSpPr txBox="1"/>
            <p:nvPr/>
          </p:nvSpPr>
          <p:spPr bwMode="auto">
            <a:xfrm>
              <a:off x="8524875" y="4688413"/>
              <a:ext cx="2994026" cy="4418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数据保存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iṣḻîḓe"/>
            <p:cNvSpPr/>
            <p:nvPr/>
          </p:nvSpPr>
          <p:spPr bwMode="auto">
            <a:xfrm>
              <a:off x="8524875" y="5130219"/>
              <a:ext cx="2994026" cy="6997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lvl="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dirty="0"/>
                <a:t>完整测试结果保存至 </a:t>
              </a:r>
              <a:r>
                <a:rPr lang="en-US" altLang="zh-CN" dirty="0"/>
                <a:t>voice-control-test-</a:t>
              </a:r>
              <a:r>
                <a:rPr lang="en-US" altLang="zh-CN" dirty="0" err="1"/>
                <a:t>results.json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32" name="直接连接符 20"/>
            <p:cNvCxnSpPr/>
            <p:nvPr/>
          </p:nvCxnSpPr>
          <p:spPr>
            <a:xfrm>
              <a:off x="8353425" y="2763512"/>
              <a:ext cx="316706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21"/>
            <p:cNvCxnSpPr/>
            <p:nvPr/>
          </p:nvCxnSpPr>
          <p:spPr>
            <a:xfrm>
              <a:off x="7886700" y="4506587"/>
              <a:ext cx="363378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4" name="图片 22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 userDrawn="1"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扩展与未来工作</a:t>
            </a:r>
            <a:endParaRPr lang="zh-CN" altLang="en-US" sz="2800" dirty="0"/>
          </a:p>
        </p:txBody>
      </p:sp>
      <p:sp>
        <p:nvSpPr>
          <p:cNvPr id="6" name="文本占位符 5"/>
          <p:cNvSpPr>
            <a:spLocks noGrp="1"/>
          </p:cNvSpPr>
          <p:nvPr userDrawn="1"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/>
                </a:solidFill>
              </a:rPr>
              <a:t>多语言支持</a:t>
            </a:r>
            <a:endParaRPr lang="en-US" altLang="zh-CN" sz="1800" dirty="0">
              <a:solidFill>
                <a:schemeClr val="tx2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/>
                </a:solidFill>
              </a:rPr>
              <a:t>离线识别与本地模型</a:t>
            </a:r>
            <a:endParaRPr lang="en-US" altLang="zh-CN" sz="1800" dirty="0">
              <a:solidFill>
                <a:schemeClr val="tx2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/>
                </a:solidFill>
              </a:rPr>
              <a:t>加强访问的安全性</a:t>
            </a:r>
            <a:endParaRPr lang="en-US" altLang="zh-CN" sz="1800" dirty="0">
              <a:solidFill>
                <a:schemeClr val="tx2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/>
                </a:solidFill>
              </a:rPr>
              <a:t>优化资源调度管理</a:t>
            </a:r>
            <a:endParaRPr lang="en-US" altLang="zh-CN" sz="1800" dirty="0">
              <a:solidFill>
                <a:schemeClr val="tx2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2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96053" y="394802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/08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多语言支持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87" name="Shape 284"/>
          <p:cNvSpPr txBox="1"/>
          <p:nvPr>
            <p:custDataLst>
              <p:tags r:id="rId1"/>
            </p:custDataLst>
          </p:nvPr>
        </p:nvSpPr>
        <p:spPr>
          <a:xfrm>
            <a:off x="8140425" y="4755235"/>
            <a:ext cx="3160309" cy="108353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defPPr>
              <a:defRPr lang="zh-CN"/>
            </a:defPPr>
            <a:lvl1pPr>
              <a:buSzPct val="25000"/>
              <a:defRPr sz="12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多音线</a:t>
            </a:r>
            <a:endParaRPr lang="en-US" altLang="zh-CN" sz="1400" b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多语调</a:t>
            </a:r>
            <a:endParaRPr lang="en-US" altLang="zh-CN" sz="1400" b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多语气</a:t>
            </a:r>
            <a:endParaRPr lang="en-US" altLang="zh-CN" sz="1400" b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chemeClr val="tx1"/>
                </a:solidFill>
                <a:latin typeface="+mn-lt"/>
              </a:rPr>
              <a:t>……</a:t>
            </a:r>
            <a:endParaRPr lang="en-US" altLang="zh-CN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8" name="Shape 285"/>
          <p:cNvSpPr txBox="1"/>
          <p:nvPr>
            <p:custDataLst>
              <p:tags r:id="rId2"/>
            </p:custDataLst>
          </p:nvPr>
        </p:nvSpPr>
        <p:spPr>
          <a:xfrm>
            <a:off x="8140425" y="4428051"/>
            <a:ext cx="3160309" cy="31174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 anchorCtr="0">
            <a:normAutofit fontScale="97500" lnSpcReduction="10000"/>
          </a:bodyPr>
          <a:lstStyle/>
          <a:p>
            <a:pPr lvl="0">
              <a:buSzPct val="25000"/>
            </a:pPr>
            <a:r>
              <a:rPr lang="zh-CN" altLang="en-US" sz="1600" b="1" dirty="0">
                <a:ea typeface="Calibri" panose="020F0502020204030204"/>
                <a:cs typeface="Calibri" panose="020F0502020204030204"/>
                <a:sym typeface="Calibri" panose="020F0502020204030204"/>
              </a:rPr>
              <a:t>多声音</a:t>
            </a:r>
            <a:endParaRPr lang="de-DE" altLang="zh-CN" sz="1600" b="1" dirty="0"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9" name="Shape 286"/>
          <p:cNvSpPr/>
          <p:nvPr>
            <p:custDataLst>
              <p:tags r:id="rId3"/>
            </p:custDataLst>
          </p:nvPr>
        </p:nvSpPr>
        <p:spPr>
          <a:xfrm>
            <a:off x="8244077" y="3842938"/>
            <a:ext cx="258614" cy="3598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403" y="112293"/>
                </a:moveTo>
                <a:lnTo>
                  <a:pt x="75403" y="112293"/>
                </a:lnTo>
                <a:cubicBezTo>
                  <a:pt x="75403" y="114770"/>
                  <a:pt x="78044" y="117247"/>
                  <a:pt x="80684" y="117247"/>
                </a:cubicBezTo>
                <a:cubicBezTo>
                  <a:pt x="109144" y="119724"/>
                  <a:pt x="109144" y="119724"/>
                  <a:pt x="109144" y="119724"/>
                </a:cubicBezTo>
                <a:cubicBezTo>
                  <a:pt x="112078" y="119724"/>
                  <a:pt x="112078" y="117247"/>
                  <a:pt x="114718" y="114770"/>
                </a:cubicBezTo>
                <a:cubicBezTo>
                  <a:pt x="114718" y="92752"/>
                  <a:pt x="114718" y="92752"/>
                  <a:pt x="114718" y="92752"/>
                </a:cubicBezTo>
                <a:cubicBezTo>
                  <a:pt x="78044" y="90275"/>
                  <a:pt x="78044" y="90275"/>
                  <a:pt x="78044" y="90275"/>
                </a:cubicBezTo>
                <a:lnTo>
                  <a:pt x="75403" y="112293"/>
                </a:lnTo>
                <a:close/>
                <a:moveTo>
                  <a:pt x="5281" y="92752"/>
                </a:moveTo>
                <a:lnTo>
                  <a:pt x="5281" y="92752"/>
                </a:lnTo>
                <a:cubicBezTo>
                  <a:pt x="5281" y="114770"/>
                  <a:pt x="5281" y="114770"/>
                  <a:pt x="5281" y="114770"/>
                </a:cubicBezTo>
                <a:cubicBezTo>
                  <a:pt x="5281" y="117247"/>
                  <a:pt x="7921" y="119724"/>
                  <a:pt x="10268" y="119724"/>
                </a:cubicBezTo>
                <a:cubicBezTo>
                  <a:pt x="39022" y="117247"/>
                  <a:pt x="39022" y="117247"/>
                  <a:pt x="39022" y="117247"/>
                </a:cubicBezTo>
                <a:cubicBezTo>
                  <a:pt x="41662" y="117247"/>
                  <a:pt x="44303" y="114770"/>
                  <a:pt x="44303" y="112293"/>
                </a:cubicBezTo>
                <a:cubicBezTo>
                  <a:pt x="41662" y="90275"/>
                  <a:pt x="41662" y="90275"/>
                  <a:pt x="41662" y="90275"/>
                </a:cubicBezTo>
                <a:lnTo>
                  <a:pt x="5281" y="92752"/>
                </a:lnTo>
                <a:close/>
                <a:moveTo>
                  <a:pt x="0" y="56422"/>
                </a:moveTo>
                <a:lnTo>
                  <a:pt x="0" y="56422"/>
                </a:lnTo>
                <a:cubicBezTo>
                  <a:pt x="2640" y="80642"/>
                  <a:pt x="2640" y="80642"/>
                  <a:pt x="2640" y="80642"/>
                </a:cubicBezTo>
                <a:cubicBezTo>
                  <a:pt x="39022" y="75688"/>
                  <a:pt x="39022" y="75688"/>
                  <a:pt x="39022" y="75688"/>
                </a:cubicBezTo>
                <a:cubicBezTo>
                  <a:pt x="39022" y="53944"/>
                  <a:pt x="39022" y="53944"/>
                  <a:pt x="39022" y="53944"/>
                </a:cubicBezTo>
                <a:lnTo>
                  <a:pt x="39022" y="51467"/>
                </a:lnTo>
                <a:cubicBezTo>
                  <a:pt x="39022" y="41834"/>
                  <a:pt x="46943" y="31926"/>
                  <a:pt x="59853" y="31926"/>
                </a:cubicBezTo>
                <a:cubicBezTo>
                  <a:pt x="72762" y="31926"/>
                  <a:pt x="80684" y="41834"/>
                  <a:pt x="80684" y="51467"/>
                </a:cubicBezTo>
                <a:lnTo>
                  <a:pt x="80684" y="53944"/>
                </a:lnTo>
                <a:cubicBezTo>
                  <a:pt x="78044" y="75688"/>
                  <a:pt x="78044" y="75688"/>
                  <a:pt x="78044" y="75688"/>
                </a:cubicBezTo>
                <a:cubicBezTo>
                  <a:pt x="117066" y="80642"/>
                  <a:pt x="117066" y="80642"/>
                  <a:pt x="117066" y="80642"/>
                </a:cubicBezTo>
                <a:cubicBezTo>
                  <a:pt x="119706" y="56422"/>
                  <a:pt x="119706" y="56422"/>
                  <a:pt x="119706" y="56422"/>
                </a:cubicBezTo>
                <a:cubicBezTo>
                  <a:pt x="119706" y="53944"/>
                  <a:pt x="119706" y="53944"/>
                  <a:pt x="119706" y="51467"/>
                </a:cubicBezTo>
                <a:cubicBezTo>
                  <a:pt x="119706" y="22018"/>
                  <a:pt x="93594" y="0"/>
                  <a:pt x="59853" y="0"/>
                </a:cubicBezTo>
                <a:cubicBezTo>
                  <a:pt x="25819" y="0"/>
                  <a:pt x="0" y="22018"/>
                  <a:pt x="0" y="51467"/>
                </a:cubicBezTo>
                <a:cubicBezTo>
                  <a:pt x="0" y="53944"/>
                  <a:pt x="0" y="53944"/>
                  <a:pt x="0" y="564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40" tIns="45720" rIns="91440" bIns="45720" anchor="ctr" anchorCtr="0">
            <a:noAutofit/>
          </a:bodyPr>
          <a:lstStyle/>
          <a:p>
            <a:endParaRPr sz="1800">
              <a:solidFill>
                <a:schemeClr val="dk1"/>
              </a:solidFill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0" name="Shape 287"/>
          <p:cNvSpPr txBox="1"/>
          <p:nvPr>
            <p:custDataLst>
              <p:tags r:id="rId4"/>
            </p:custDataLst>
          </p:nvPr>
        </p:nvSpPr>
        <p:spPr>
          <a:xfrm>
            <a:off x="673100" y="4755235"/>
            <a:ext cx="3160309" cy="108353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defPPr>
              <a:defRPr lang="zh-CN"/>
            </a:defPPr>
            <a:lvl1pPr>
              <a:buSzPct val="25000"/>
              <a:defRPr sz="12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英语（已实现）</a:t>
            </a:r>
            <a:endParaRPr lang="en-US" altLang="zh-CN" sz="1400" b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日语</a:t>
            </a:r>
            <a:endParaRPr lang="en-US" altLang="zh-CN" sz="1400" b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西班牙语</a:t>
            </a:r>
            <a:endParaRPr lang="en-US" altLang="zh-CN" sz="1400" b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chemeClr val="tx1"/>
                </a:solidFill>
                <a:latin typeface="+mn-lt"/>
              </a:rPr>
              <a:t>……</a:t>
            </a:r>
            <a:endParaRPr lang="en-US" altLang="zh-CN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1" name="Shape 288"/>
          <p:cNvSpPr txBox="1"/>
          <p:nvPr>
            <p:custDataLst>
              <p:tags r:id="rId5"/>
            </p:custDataLst>
          </p:nvPr>
        </p:nvSpPr>
        <p:spPr>
          <a:xfrm>
            <a:off x="673100" y="4428051"/>
            <a:ext cx="3160309" cy="31174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 anchorCtr="0">
            <a:normAutofit fontScale="97500" lnSpcReduction="10000"/>
          </a:bodyPr>
          <a:lstStyle/>
          <a:p>
            <a:pPr>
              <a:buSzPct val="25000"/>
            </a:pPr>
            <a:r>
              <a:rPr lang="zh-CN" altLang="en-US" sz="1600" b="1" dirty="0">
                <a:ea typeface="Calibri" panose="020F0502020204030204"/>
                <a:cs typeface="Calibri" panose="020F0502020204030204"/>
                <a:sym typeface="Calibri" panose="020F0502020204030204"/>
              </a:rPr>
              <a:t>多语言</a:t>
            </a:r>
            <a:endParaRPr lang="de-DE" sz="1600" b="1" dirty="0"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2" name="Shape 289"/>
          <p:cNvSpPr/>
          <p:nvPr>
            <p:custDataLst>
              <p:tags r:id="rId6"/>
            </p:custDataLst>
          </p:nvPr>
        </p:nvSpPr>
        <p:spPr>
          <a:xfrm>
            <a:off x="782082" y="3805839"/>
            <a:ext cx="287588" cy="2973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79" y="45112"/>
                </a:moveTo>
                <a:lnTo>
                  <a:pt x="59879" y="45112"/>
                </a:lnTo>
                <a:cubicBezTo>
                  <a:pt x="49014" y="45112"/>
                  <a:pt x="42736" y="52932"/>
                  <a:pt x="42736" y="66466"/>
                </a:cubicBezTo>
                <a:cubicBezTo>
                  <a:pt x="42736" y="80000"/>
                  <a:pt x="49014" y="87819"/>
                  <a:pt x="59879" y="87819"/>
                </a:cubicBezTo>
                <a:cubicBezTo>
                  <a:pt x="70503" y="87819"/>
                  <a:pt x="77022" y="80000"/>
                  <a:pt x="77022" y="66466"/>
                </a:cubicBezTo>
                <a:cubicBezTo>
                  <a:pt x="77022" y="52932"/>
                  <a:pt x="70503" y="45112"/>
                  <a:pt x="59879" y="45112"/>
                </a:cubicBezTo>
                <a:close/>
                <a:moveTo>
                  <a:pt x="106720" y="21052"/>
                </a:moveTo>
                <a:lnTo>
                  <a:pt x="106720" y="21052"/>
                </a:lnTo>
                <a:cubicBezTo>
                  <a:pt x="93923" y="21052"/>
                  <a:pt x="93923" y="21052"/>
                  <a:pt x="93923" y="21052"/>
                </a:cubicBezTo>
                <a:cubicBezTo>
                  <a:pt x="91750" y="21052"/>
                  <a:pt x="89818" y="21052"/>
                  <a:pt x="87645" y="18345"/>
                </a:cubicBezTo>
                <a:cubicBezTo>
                  <a:pt x="85472" y="2406"/>
                  <a:pt x="85472" y="2406"/>
                  <a:pt x="85472" y="2406"/>
                </a:cubicBezTo>
                <a:cubicBezTo>
                  <a:pt x="83299" y="2406"/>
                  <a:pt x="81126" y="0"/>
                  <a:pt x="78953" y="0"/>
                </a:cubicBezTo>
                <a:cubicBezTo>
                  <a:pt x="38390" y="0"/>
                  <a:pt x="38390" y="0"/>
                  <a:pt x="38390" y="0"/>
                </a:cubicBezTo>
                <a:cubicBezTo>
                  <a:pt x="38390" y="0"/>
                  <a:pt x="36217" y="2406"/>
                  <a:pt x="34285" y="2406"/>
                </a:cubicBezTo>
                <a:cubicBezTo>
                  <a:pt x="29698" y="18345"/>
                  <a:pt x="29698" y="18345"/>
                  <a:pt x="29698" y="18345"/>
                </a:cubicBezTo>
                <a:cubicBezTo>
                  <a:pt x="29698" y="21052"/>
                  <a:pt x="27766" y="21052"/>
                  <a:pt x="25593" y="21052"/>
                </a:cubicBezTo>
                <a:cubicBezTo>
                  <a:pt x="12796" y="21052"/>
                  <a:pt x="12796" y="21052"/>
                  <a:pt x="12796" y="21052"/>
                </a:cubicBezTo>
                <a:cubicBezTo>
                  <a:pt x="4104" y="21052"/>
                  <a:pt x="0" y="29172"/>
                  <a:pt x="0" y="36992"/>
                </a:cubicBezTo>
                <a:cubicBezTo>
                  <a:pt x="0" y="103759"/>
                  <a:pt x="0" y="103759"/>
                  <a:pt x="0" y="103759"/>
                </a:cubicBezTo>
                <a:cubicBezTo>
                  <a:pt x="0" y="111879"/>
                  <a:pt x="4104" y="119699"/>
                  <a:pt x="12796" y="119699"/>
                </a:cubicBezTo>
                <a:cubicBezTo>
                  <a:pt x="106720" y="119699"/>
                  <a:pt x="106720" y="119699"/>
                  <a:pt x="106720" y="119699"/>
                </a:cubicBezTo>
                <a:cubicBezTo>
                  <a:pt x="113480" y="119699"/>
                  <a:pt x="119758" y="111879"/>
                  <a:pt x="119758" y="103759"/>
                </a:cubicBezTo>
                <a:cubicBezTo>
                  <a:pt x="119758" y="36992"/>
                  <a:pt x="119758" y="36992"/>
                  <a:pt x="119758" y="36992"/>
                </a:cubicBezTo>
                <a:cubicBezTo>
                  <a:pt x="119758" y="29172"/>
                  <a:pt x="113480" y="21052"/>
                  <a:pt x="106720" y="21052"/>
                </a:cubicBezTo>
                <a:close/>
                <a:moveTo>
                  <a:pt x="59879" y="103759"/>
                </a:moveTo>
                <a:lnTo>
                  <a:pt x="59879" y="103759"/>
                </a:lnTo>
                <a:cubicBezTo>
                  <a:pt x="42736" y="103759"/>
                  <a:pt x="29698" y="87819"/>
                  <a:pt x="29698" y="66466"/>
                </a:cubicBezTo>
                <a:cubicBezTo>
                  <a:pt x="29698" y="45112"/>
                  <a:pt x="42736" y="29172"/>
                  <a:pt x="59879" y="29172"/>
                </a:cubicBezTo>
                <a:cubicBezTo>
                  <a:pt x="77022" y="29172"/>
                  <a:pt x="89818" y="45112"/>
                  <a:pt x="89818" y="66466"/>
                </a:cubicBezTo>
                <a:cubicBezTo>
                  <a:pt x="89818" y="87819"/>
                  <a:pt x="77022" y="103759"/>
                  <a:pt x="59879" y="103759"/>
                </a:cubicBezTo>
                <a:close/>
                <a:moveTo>
                  <a:pt x="102615" y="47819"/>
                </a:moveTo>
                <a:lnTo>
                  <a:pt x="102615" y="47819"/>
                </a:lnTo>
                <a:cubicBezTo>
                  <a:pt x="100442" y="47819"/>
                  <a:pt x="98269" y="45112"/>
                  <a:pt x="98269" y="42406"/>
                </a:cubicBezTo>
                <a:cubicBezTo>
                  <a:pt x="98269" y="39699"/>
                  <a:pt x="100442" y="36992"/>
                  <a:pt x="102615" y="36992"/>
                </a:cubicBezTo>
                <a:cubicBezTo>
                  <a:pt x="104547" y="36992"/>
                  <a:pt x="106720" y="39699"/>
                  <a:pt x="106720" y="42406"/>
                </a:cubicBezTo>
                <a:cubicBezTo>
                  <a:pt x="106720" y="45112"/>
                  <a:pt x="104547" y="47819"/>
                  <a:pt x="102615" y="478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40" tIns="45720" rIns="91440" bIns="45720" anchor="ctr" anchorCtr="0">
            <a:noAutofit/>
          </a:bodyPr>
          <a:lstStyle/>
          <a:p>
            <a:endParaRPr sz="1800">
              <a:solidFill>
                <a:schemeClr val="dk1"/>
              </a:solidFill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3" name="Shape 290"/>
          <p:cNvSpPr txBox="1"/>
          <p:nvPr>
            <p:custDataLst>
              <p:tags r:id="rId7"/>
            </p:custDataLst>
          </p:nvPr>
        </p:nvSpPr>
        <p:spPr>
          <a:xfrm>
            <a:off x="4419433" y="4755235"/>
            <a:ext cx="3160309" cy="108353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defPPr>
              <a:defRPr lang="zh-CN"/>
            </a:defPPr>
            <a:lvl1pPr>
              <a:buSzPct val="25000"/>
              <a:defRPr sz="12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粤语</a:t>
            </a:r>
            <a:endParaRPr lang="en-US" altLang="zh-CN" sz="1400" b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客家话</a:t>
            </a:r>
            <a:endParaRPr lang="en-US" altLang="zh-CN" sz="1400" b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</a:rPr>
              <a:t>闽南语</a:t>
            </a:r>
            <a:endParaRPr lang="en-US" altLang="zh-CN" sz="1400" b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chemeClr val="tx1"/>
                </a:solidFill>
                <a:latin typeface="+mn-lt"/>
              </a:rPr>
              <a:t>……</a:t>
            </a:r>
            <a:endParaRPr lang="en-US" altLang="zh-CN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4" name="Shape 291"/>
          <p:cNvSpPr txBox="1"/>
          <p:nvPr>
            <p:custDataLst>
              <p:tags r:id="rId8"/>
            </p:custDataLst>
          </p:nvPr>
        </p:nvSpPr>
        <p:spPr>
          <a:xfrm>
            <a:off x="4419433" y="4428051"/>
            <a:ext cx="3160309" cy="31174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 anchorCtr="0">
            <a:normAutofit fontScale="97500" lnSpcReduction="10000"/>
          </a:bodyPr>
          <a:lstStyle/>
          <a:p>
            <a:pPr lvl="0">
              <a:buSzPct val="25000"/>
            </a:pPr>
            <a:r>
              <a:rPr lang="zh-CN" altLang="en-US" sz="1600" b="1" dirty="0">
                <a:ea typeface="Calibri" panose="020F0502020204030204"/>
                <a:cs typeface="Calibri" panose="020F0502020204030204"/>
                <a:sym typeface="Calibri" panose="020F0502020204030204"/>
              </a:rPr>
              <a:t>多方言</a:t>
            </a:r>
            <a:endParaRPr lang="de-DE" altLang="zh-CN" sz="1600" b="1" dirty="0"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5" name="Shape 292"/>
          <p:cNvSpPr/>
          <p:nvPr>
            <p:custDataLst>
              <p:tags r:id="rId9"/>
            </p:custDataLst>
          </p:nvPr>
        </p:nvSpPr>
        <p:spPr>
          <a:xfrm>
            <a:off x="4506934" y="3816357"/>
            <a:ext cx="292053" cy="3075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324" y="2895"/>
                </a:moveTo>
                <a:lnTo>
                  <a:pt x="115324" y="2895"/>
                </a:lnTo>
                <a:cubicBezTo>
                  <a:pt x="112727" y="2895"/>
                  <a:pt x="4675" y="51474"/>
                  <a:pt x="2337" y="51474"/>
                </a:cubicBezTo>
                <a:cubicBezTo>
                  <a:pt x="0" y="51474"/>
                  <a:pt x="0" y="54369"/>
                  <a:pt x="2337" y="54369"/>
                </a:cubicBezTo>
                <a:cubicBezTo>
                  <a:pt x="4675" y="56943"/>
                  <a:pt x="25454" y="68525"/>
                  <a:pt x="25454" y="68525"/>
                </a:cubicBezTo>
                <a:lnTo>
                  <a:pt x="25454" y="68525"/>
                </a:lnTo>
                <a:cubicBezTo>
                  <a:pt x="41558" y="73994"/>
                  <a:pt x="41558" y="73994"/>
                  <a:pt x="41558" y="73994"/>
                </a:cubicBezTo>
                <a:cubicBezTo>
                  <a:pt x="41558" y="73994"/>
                  <a:pt x="110389" y="11260"/>
                  <a:pt x="112727" y="11260"/>
                </a:cubicBezTo>
                <a:cubicBezTo>
                  <a:pt x="112727" y="8364"/>
                  <a:pt x="112727" y="11260"/>
                  <a:pt x="112727" y="11260"/>
                </a:cubicBezTo>
                <a:lnTo>
                  <a:pt x="62337" y="79785"/>
                </a:lnTo>
                <a:lnTo>
                  <a:pt x="62337" y="79785"/>
                </a:lnTo>
                <a:cubicBezTo>
                  <a:pt x="59999" y="82680"/>
                  <a:pt x="59999" y="82680"/>
                  <a:pt x="59999" y="82680"/>
                </a:cubicBezTo>
                <a:cubicBezTo>
                  <a:pt x="62337" y="85576"/>
                  <a:pt x="62337" y="85576"/>
                  <a:pt x="62337" y="85576"/>
                </a:cubicBezTo>
                <a:lnTo>
                  <a:pt x="62337" y="85576"/>
                </a:lnTo>
                <a:cubicBezTo>
                  <a:pt x="62337" y="85576"/>
                  <a:pt x="94285" y="105522"/>
                  <a:pt x="94285" y="108418"/>
                </a:cubicBezTo>
                <a:cubicBezTo>
                  <a:pt x="96623" y="108418"/>
                  <a:pt x="98961" y="108418"/>
                  <a:pt x="101298" y="105522"/>
                </a:cubicBezTo>
                <a:cubicBezTo>
                  <a:pt x="101298" y="102627"/>
                  <a:pt x="119740" y="8364"/>
                  <a:pt x="119740" y="5790"/>
                </a:cubicBezTo>
                <a:cubicBezTo>
                  <a:pt x="119740" y="2895"/>
                  <a:pt x="117662" y="0"/>
                  <a:pt x="115324" y="2895"/>
                </a:cubicBezTo>
                <a:close/>
                <a:moveTo>
                  <a:pt x="41558" y="116782"/>
                </a:moveTo>
                <a:lnTo>
                  <a:pt x="41558" y="116782"/>
                </a:lnTo>
                <a:cubicBezTo>
                  <a:pt x="41558" y="119678"/>
                  <a:pt x="41558" y="119678"/>
                  <a:pt x="43896" y="119678"/>
                </a:cubicBezTo>
                <a:cubicBezTo>
                  <a:pt x="43896" y="116782"/>
                  <a:pt x="62337" y="99731"/>
                  <a:pt x="62337" y="99731"/>
                </a:cubicBezTo>
                <a:cubicBezTo>
                  <a:pt x="41558" y="85576"/>
                  <a:pt x="41558" y="85576"/>
                  <a:pt x="41558" y="85576"/>
                </a:cubicBezTo>
                <a:lnTo>
                  <a:pt x="41558" y="1167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40" tIns="45720" rIns="91440" bIns="45720" anchor="ctr" anchorCtr="0">
            <a:noAutofit/>
          </a:bodyPr>
          <a:lstStyle/>
          <a:p>
            <a:endParaRPr sz="1800">
              <a:solidFill>
                <a:schemeClr val="dk1"/>
              </a:solidFill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6" name="Shape 300"/>
          <p:cNvSpPr txBox="1"/>
          <p:nvPr>
            <p:custDataLst>
              <p:tags r:id="rId10"/>
            </p:custDataLst>
          </p:nvPr>
        </p:nvSpPr>
        <p:spPr>
          <a:xfrm>
            <a:off x="2722025" y="3413008"/>
            <a:ext cx="1436658" cy="1621078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/>
          <a:p>
            <a:pPr>
              <a:buSzPct val="25000"/>
            </a:pPr>
            <a:r>
              <a:rPr lang="de-DE" sz="7500" dirty="0">
                <a:solidFill>
                  <a:schemeClr val="bg1">
                    <a:lumMod val="95000"/>
                  </a:schemeClr>
                </a:solidFill>
                <a:ea typeface="Questrial"/>
                <a:cs typeface="Questrial"/>
                <a:sym typeface="Questrial"/>
              </a:rPr>
              <a:t>01</a:t>
            </a:r>
            <a:endParaRPr lang="de-DE" sz="7500" dirty="0">
              <a:solidFill>
                <a:schemeClr val="bg1">
                  <a:lumMod val="95000"/>
                </a:schemeClr>
              </a:solidFill>
              <a:ea typeface="Questrial"/>
              <a:cs typeface="Questrial"/>
              <a:sym typeface="Questrial"/>
            </a:endParaRPr>
          </a:p>
        </p:txBody>
      </p:sp>
      <p:sp>
        <p:nvSpPr>
          <p:cNvPr id="97" name="Shape 301"/>
          <p:cNvSpPr txBox="1"/>
          <p:nvPr>
            <p:custDataLst>
              <p:tags r:id="rId11"/>
            </p:custDataLst>
          </p:nvPr>
        </p:nvSpPr>
        <p:spPr>
          <a:xfrm>
            <a:off x="6337893" y="3413008"/>
            <a:ext cx="1436658" cy="1621078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defPPr>
              <a:defRPr lang="zh-CN"/>
            </a:defPPr>
            <a:lvl1pPr>
              <a:buSzPct val="25000"/>
              <a:defRPr sz="7500">
                <a:solidFill>
                  <a:schemeClr val="bg1">
                    <a:lumMod val="95000"/>
                  </a:schemeClr>
                </a:solidFill>
                <a:ea typeface="Questrial"/>
                <a:cs typeface="Questrial"/>
              </a:defRPr>
            </a:lvl1pPr>
          </a:lstStyle>
          <a:p>
            <a:r>
              <a:rPr lang="de-DE" dirty="0">
                <a:sym typeface="Questrial"/>
              </a:rPr>
              <a:t>02</a:t>
            </a:r>
            <a:endParaRPr lang="de-DE" dirty="0">
              <a:sym typeface="Questrial"/>
            </a:endParaRPr>
          </a:p>
        </p:txBody>
      </p:sp>
      <p:sp>
        <p:nvSpPr>
          <p:cNvPr id="98" name="Shape 302"/>
          <p:cNvSpPr txBox="1"/>
          <p:nvPr>
            <p:custDataLst>
              <p:tags r:id="rId12"/>
            </p:custDataLst>
          </p:nvPr>
        </p:nvSpPr>
        <p:spPr>
          <a:xfrm>
            <a:off x="10082242" y="3413008"/>
            <a:ext cx="1436658" cy="1621078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defPPr>
              <a:defRPr lang="zh-CN"/>
            </a:defPPr>
            <a:lvl1pPr>
              <a:buSzPct val="25000"/>
              <a:defRPr sz="7500">
                <a:solidFill>
                  <a:schemeClr val="bg1">
                    <a:lumMod val="95000"/>
                  </a:schemeClr>
                </a:solidFill>
                <a:ea typeface="Questrial"/>
                <a:cs typeface="Questrial"/>
              </a:defRPr>
            </a:lvl1pPr>
          </a:lstStyle>
          <a:p>
            <a:r>
              <a:rPr lang="de-DE">
                <a:sym typeface="Questrial"/>
              </a:rPr>
              <a:t>03</a:t>
            </a:r>
            <a:endParaRPr lang="de-DE">
              <a:sym typeface="Questrial"/>
            </a:endParaRPr>
          </a:p>
        </p:txBody>
      </p:sp>
      <p:sp>
        <p:nvSpPr>
          <p:cNvPr id="99" name="Shape 305"/>
          <p:cNvSpPr txBox="1"/>
          <p:nvPr/>
        </p:nvSpPr>
        <p:spPr>
          <a:xfrm>
            <a:off x="1345997" y="1130298"/>
            <a:ext cx="8948566" cy="2146911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>
              <a:buSzPct val="25000"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目标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: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>
              <a:buSzPct val="25000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实现用户界面和功能的多语言支持，提升用户体验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  <a:p>
            <a:pPr>
              <a:buSzPct val="25000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支持语音识别和文本处理的多种语言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" name="图片 4" descr="中科大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/>
              <a:t>离线识别与本地模型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5" name="b15d545d-6a15-46b3-895f-c24e208876c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4" y="1275545"/>
            <a:ext cx="10941360" cy="4811643"/>
            <a:chOff x="736745" y="1275545"/>
            <a:chExt cx="10941360" cy="4811643"/>
          </a:xfrm>
        </p:grpSpPr>
        <p:grpSp>
          <p:nvGrpSpPr>
            <p:cNvPr id="6" name="îŝļidé"/>
            <p:cNvGrpSpPr/>
            <p:nvPr/>
          </p:nvGrpSpPr>
          <p:grpSpPr>
            <a:xfrm>
              <a:off x="6411000" y="1356666"/>
              <a:ext cx="1933578" cy="1993257"/>
              <a:chOff x="736745" y="1356666"/>
              <a:chExt cx="1933578" cy="1993257"/>
            </a:xfrm>
          </p:grpSpPr>
          <p:sp>
            <p:nvSpPr>
              <p:cNvPr id="29" name="ïṩ1iḓê"/>
              <p:cNvSpPr/>
              <p:nvPr/>
            </p:nvSpPr>
            <p:spPr>
              <a:xfrm>
                <a:off x="736745" y="1416345"/>
                <a:ext cx="1933578" cy="1933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3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ṡlïďé"/>
              <p:cNvSpPr/>
              <p:nvPr/>
            </p:nvSpPr>
            <p:spPr>
              <a:xfrm>
                <a:off x="805009" y="1493193"/>
                <a:ext cx="1797051" cy="17970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blipFill>
                <a:blip r:embed="rId2"/>
                <a:srcRect/>
                <a:stretch>
                  <a:fillRect l="-25179" t="-1" r="-24825" b="-1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31" name="ïṧḻíḑè"/>
              <p:cNvGrpSpPr/>
              <p:nvPr/>
            </p:nvGrpSpPr>
            <p:grpSpPr>
              <a:xfrm>
                <a:off x="1936034" y="1356666"/>
                <a:ext cx="675000" cy="675005"/>
                <a:chOff x="7209746" y="4153276"/>
                <a:chExt cx="675000" cy="675005"/>
              </a:xfrm>
            </p:grpSpPr>
            <p:sp>
              <p:nvSpPr>
                <p:cNvPr id="32" name="î$ḻiďê"/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chemeClr val="accent3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33" name="ïṥļïḋê"/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200" dirty="0"/>
                </a:p>
              </p:txBody>
            </p:sp>
          </p:grpSp>
        </p:grpSp>
        <p:grpSp>
          <p:nvGrpSpPr>
            <p:cNvPr id="7" name="iśliḍè"/>
            <p:cNvGrpSpPr/>
            <p:nvPr/>
          </p:nvGrpSpPr>
          <p:grpSpPr>
            <a:xfrm>
              <a:off x="6411000" y="4014000"/>
              <a:ext cx="1933578" cy="1993257"/>
              <a:chOff x="736745" y="1356666"/>
              <a:chExt cx="1933578" cy="1993257"/>
            </a:xfrm>
          </p:grpSpPr>
          <p:sp>
            <p:nvSpPr>
              <p:cNvPr id="24" name="îśľîďê"/>
              <p:cNvSpPr/>
              <p:nvPr/>
            </p:nvSpPr>
            <p:spPr>
              <a:xfrm>
                <a:off x="736745" y="1416345"/>
                <a:ext cx="1933578" cy="1933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3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şľíďè"/>
              <p:cNvSpPr/>
              <p:nvPr/>
            </p:nvSpPr>
            <p:spPr>
              <a:xfrm>
                <a:off x="805009" y="1493193"/>
                <a:ext cx="1797051" cy="17970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blipFill>
                <a:blip r:embed="rId3"/>
                <a:srcRect/>
                <a:stretch>
                  <a:fillRect l="-25179" t="-1" r="-24825" b="-1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26" name="ïşľíḋê"/>
              <p:cNvGrpSpPr/>
              <p:nvPr/>
            </p:nvGrpSpPr>
            <p:grpSpPr>
              <a:xfrm>
                <a:off x="1936034" y="1356666"/>
                <a:ext cx="675000" cy="675005"/>
                <a:chOff x="7209746" y="4153276"/>
                <a:chExt cx="675000" cy="675005"/>
              </a:xfrm>
            </p:grpSpPr>
            <p:sp>
              <p:nvSpPr>
                <p:cNvPr id="27" name="iśḷíḓê"/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chemeClr val="accent3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îśľîḓê"/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200" dirty="0"/>
                </a:p>
              </p:txBody>
            </p:sp>
          </p:grpSp>
        </p:grpSp>
        <p:grpSp>
          <p:nvGrpSpPr>
            <p:cNvPr id="8" name="íṧľiḓê"/>
            <p:cNvGrpSpPr/>
            <p:nvPr/>
          </p:nvGrpSpPr>
          <p:grpSpPr>
            <a:xfrm>
              <a:off x="736745" y="2607313"/>
              <a:ext cx="5742297" cy="2075815"/>
              <a:chOff x="736745" y="1275545"/>
              <a:chExt cx="5742297" cy="2075815"/>
            </a:xfrm>
          </p:grpSpPr>
          <p:grpSp>
            <p:nvGrpSpPr>
              <p:cNvPr id="15" name="i$ḻíḋè"/>
              <p:cNvGrpSpPr/>
              <p:nvPr/>
            </p:nvGrpSpPr>
            <p:grpSpPr>
              <a:xfrm>
                <a:off x="736745" y="1356666"/>
                <a:ext cx="1933578" cy="1993257"/>
                <a:chOff x="736745" y="1356666"/>
                <a:chExt cx="1933578" cy="1993257"/>
              </a:xfrm>
            </p:grpSpPr>
            <p:sp>
              <p:nvSpPr>
                <p:cNvPr id="19" name="işlîdè"/>
                <p:cNvSpPr/>
                <p:nvPr/>
              </p:nvSpPr>
              <p:spPr>
                <a:xfrm>
                  <a:off x="736745" y="1416345"/>
                  <a:ext cx="1933578" cy="19335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noFill/>
                <a:ln w="25400" cap="flat" cmpd="sng" algn="ctr">
                  <a:solidFill>
                    <a:schemeClr val="accent1"/>
                  </a:solidFill>
                  <a:prstDash val="solid"/>
                  <a:miter lim="400000"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2">
                          <a:lumMod val="100000"/>
                        </a:schemeClr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0" name="íṧlíḑè"/>
                <p:cNvSpPr/>
                <p:nvPr/>
              </p:nvSpPr>
              <p:spPr>
                <a:xfrm>
                  <a:off x="805009" y="1493193"/>
                  <a:ext cx="1797051" cy="17970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>
                  <a:blip r:embed="rId4"/>
                  <a:srcRect/>
                  <a:stretch>
                    <a:fillRect l="-25179" t="-1" r="-24825" b="-1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>
                    <a:solidFill>
                      <a:schemeClr val="lt1"/>
                    </a:solidFill>
                  </a:endParaRPr>
                </a:p>
              </p:txBody>
            </p:sp>
            <p:grpSp>
              <p:nvGrpSpPr>
                <p:cNvPr id="21" name="îšļiḋe"/>
                <p:cNvGrpSpPr/>
                <p:nvPr/>
              </p:nvGrpSpPr>
              <p:grpSpPr>
                <a:xfrm>
                  <a:off x="1936034" y="1356666"/>
                  <a:ext cx="675000" cy="675005"/>
                  <a:chOff x="7209746" y="4153276"/>
                  <a:chExt cx="675000" cy="675005"/>
                </a:xfrm>
              </p:grpSpPr>
              <p:sp>
                <p:nvSpPr>
                  <p:cNvPr id="22" name="íśľíḓê"/>
                  <p:cNvSpPr/>
                  <p:nvPr/>
                </p:nvSpPr>
                <p:spPr>
                  <a:xfrm>
                    <a:off x="7209746" y="4153276"/>
                    <a:ext cx="675000" cy="675005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3" name="íślîdé"/>
                  <p:cNvSpPr/>
                  <p:nvPr/>
                </p:nvSpPr>
                <p:spPr bwMode="auto">
                  <a:xfrm>
                    <a:off x="7375153" y="4322040"/>
                    <a:ext cx="344185" cy="337474"/>
                  </a:xfrm>
                  <a:custGeom>
                    <a:avLst/>
                    <a:gdLst>
                      <a:gd name="T0" fmla="*/ 1312 w 1990"/>
                      <a:gd name="T1" fmla="*/ 1552 h 1954"/>
                      <a:gd name="T2" fmla="*/ 291 w 1990"/>
                      <a:gd name="T3" fmla="*/ 1746 h 1954"/>
                      <a:gd name="T4" fmla="*/ 0 w 1990"/>
                      <a:gd name="T5" fmla="*/ 540 h 1954"/>
                      <a:gd name="T6" fmla="*/ 515 w 1990"/>
                      <a:gd name="T7" fmla="*/ 249 h 1954"/>
                      <a:gd name="T8" fmla="*/ 1205 w 1990"/>
                      <a:gd name="T9" fmla="*/ 0 h 1954"/>
                      <a:gd name="T10" fmla="*/ 1496 w 1990"/>
                      <a:gd name="T11" fmla="*/ 489 h 1954"/>
                      <a:gd name="T12" fmla="*/ 1413 w 1990"/>
                      <a:gd name="T13" fmla="*/ 291 h 1954"/>
                      <a:gd name="T14" fmla="*/ 802 w 1990"/>
                      <a:gd name="T15" fmla="*/ 83 h 1954"/>
                      <a:gd name="T16" fmla="*/ 1039 w 1990"/>
                      <a:gd name="T17" fmla="*/ 249 h 1954"/>
                      <a:gd name="T18" fmla="*/ 1243 w 1990"/>
                      <a:gd name="T19" fmla="*/ 499 h 1954"/>
                      <a:gd name="T20" fmla="*/ 291 w 1990"/>
                      <a:gd name="T21" fmla="*/ 333 h 1954"/>
                      <a:gd name="T22" fmla="*/ 83 w 1990"/>
                      <a:gd name="T23" fmla="*/ 1455 h 1954"/>
                      <a:gd name="T24" fmla="*/ 1039 w 1990"/>
                      <a:gd name="T25" fmla="*/ 1663 h 1954"/>
                      <a:gd name="T26" fmla="*/ 1641 w 1990"/>
                      <a:gd name="T27" fmla="*/ 1453 h 1954"/>
                      <a:gd name="T28" fmla="*/ 1138 w 1990"/>
                      <a:gd name="T29" fmla="*/ 583 h 1954"/>
                      <a:gd name="T30" fmla="*/ 1641 w 1990"/>
                      <a:gd name="T31" fmla="*/ 1453 h 1954"/>
                      <a:gd name="T32" fmla="*/ 1752 w 1990"/>
                      <a:gd name="T33" fmla="*/ 809 h 1954"/>
                      <a:gd name="T34" fmla="*/ 1026 w 1990"/>
                      <a:gd name="T35" fmla="*/ 1228 h 1954"/>
                      <a:gd name="T36" fmla="*/ 1767 w 1990"/>
                      <a:gd name="T37" fmla="*/ 1422 h 1954"/>
                      <a:gd name="T38" fmla="*/ 1717 w 1990"/>
                      <a:gd name="T39" fmla="*/ 1835 h 1954"/>
                      <a:gd name="T40" fmla="*/ 1767 w 1990"/>
                      <a:gd name="T41" fmla="*/ 1422 h 1954"/>
                      <a:gd name="T42" fmla="*/ 1739 w 1990"/>
                      <a:gd name="T43" fmla="*/ 1874 h 1954"/>
                      <a:gd name="T44" fmla="*/ 1956 w 1990"/>
                      <a:gd name="T45" fmla="*/ 1749 h 1954"/>
                      <a:gd name="T46" fmla="*/ 249 w 1990"/>
                      <a:gd name="T47" fmla="*/ 551 h 1954"/>
                      <a:gd name="T48" fmla="*/ 803 w 1990"/>
                      <a:gd name="T49" fmla="*/ 613 h 1954"/>
                      <a:gd name="T50" fmla="*/ 675 w 1990"/>
                      <a:gd name="T51" fmla="*/ 828 h 1954"/>
                      <a:gd name="T52" fmla="*/ 249 w 1990"/>
                      <a:gd name="T53" fmla="*/ 890 h 1954"/>
                      <a:gd name="T54" fmla="*/ 675 w 1990"/>
                      <a:gd name="T55" fmla="*/ 828 h 1954"/>
                      <a:gd name="T56" fmla="*/ 675 w 1990"/>
                      <a:gd name="T57" fmla="*/ 1167 h 1954"/>
                      <a:gd name="T58" fmla="*/ 249 w 1990"/>
                      <a:gd name="T59" fmla="*/ 1105 h 1954"/>
                      <a:gd name="T60" fmla="*/ 249 w 1990"/>
                      <a:gd name="T61" fmla="*/ 1444 h 1954"/>
                      <a:gd name="T62" fmla="*/ 803 w 1990"/>
                      <a:gd name="T63" fmla="*/ 1382 h 1954"/>
                      <a:gd name="T64" fmla="*/ 249 w 1990"/>
                      <a:gd name="T65" fmla="*/ 1444 h 1954"/>
                      <a:gd name="T66" fmla="*/ 1179 w 1990"/>
                      <a:gd name="T67" fmla="*/ 961 h 1954"/>
                      <a:gd name="T68" fmla="*/ 1300 w 1990"/>
                      <a:gd name="T69" fmla="*/ 1219 h 1954"/>
                      <a:gd name="T70" fmla="*/ 1604 w 1990"/>
                      <a:gd name="T71" fmla="*/ 858 h 19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990" h="1954">
                        <a:moveTo>
                          <a:pt x="1231" y="1534"/>
                        </a:moveTo>
                        <a:cubicBezTo>
                          <a:pt x="1258" y="1542"/>
                          <a:pt x="1285" y="1548"/>
                          <a:pt x="1312" y="1552"/>
                        </a:cubicBezTo>
                        <a:cubicBezTo>
                          <a:pt x="1272" y="1665"/>
                          <a:pt x="1165" y="1746"/>
                          <a:pt x="1039" y="1746"/>
                        </a:cubicBezTo>
                        <a:lnTo>
                          <a:pt x="291" y="1746"/>
                        </a:lnTo>
                        <a:cubicBezTo>
                          <a:pt x="131" y="1746"/>
                          <a:pt x="0" y="1615"/>
                          <a:pt x="0" y="1455"/>
                        </a:cubicBezTo>
                        <a:lnTo>
                          <a:pt x="0" y="540"/>
                        </a:lnTo>
                        <a:cubicBezTo>
                          <a:pt x="0" y="380"/>
                          <a:pt x="131" y="249"/>
                          <a:pt x="291" y="249"/>
                        </a:cubicBezTo>
                        <a:lnTo>
                          <a:pt x="515" y="249"/>
                        </a:lnTo>
                        <a:cubicBezTo>
                          <a:pt x="535" y="109"/>
                          <a:pt x="656" y="0"/>
                          <a:pt x="802" y="0"/>
                        </a:cubicBezTo>
                        <a:lnTo>
                          <a:pt x="1205" y="0"/>
                        </a:lnTo>
                        <a:cubicBezTo>
                          <a:pt x="1366" y="0"/>
                          <a:pt x="1496" y="131"/>
                          <a:pt x="1496" y="291"/>
                        </a:cubicBezTo>
                        <a:lnTo>
                          <a:pt x="1496" y="489"/>
                        </a:lnTo>
                        <a:cubicBezTo>
                          <a:pt x="1469" y="484"/>
                          <a:pt x="1441" y="480"/>
                          <a:pt x="1413" y="479"/>
                        </a:cubicBezTo>
                        <a:lnTo>
                          <a:pt x="1413" y="291"/>
                        </a:lnTo>
                        <a:cubicBezTo>
                          <a:pt x="1413" y="176"/>
                          <a:pt x="1320" y="83"/>
                          <a:pt x="1205" y="83"/>
                        </a:cubicBezTo>
                        <a:lnTo>
                          <a:pt x="802" y="83"/>
                        </a:lnTo>
                        <a:cubicBezTo>
                          <a:pt x="701" y="83"/>
                          <a:pt x="617" y="155"/>
                          <a:pt x="598" y="249"/>
                        </a:cubicBezTo>
                        <a:lnTo>
                          <a:pt x="1039" y="249"/>
                        </a:lnTo>
                        <a:cubicBezTo>
                          <a:pt x="1180" y="249"/>
                          <a:pt x="1297" y="349"/>
                          <a:pt x="1324" y="482"/>
                        </a:cubicBezTo>
                        <a:cubicBezTo>
                          <a:pt x="1297" y="485"/>
                          <a:pt x="1270" y="491"/>
                          <a:pt x="1243" y="499"/>
                        </a:cubicBezTo>
                        <a:cubicBezTo>
                          <a:pt x="1224" y="404"/>
                          <a:pt x="1140" y="333"/>
                          <a:pt x="1039" y="333"/>
                        </a:cubicBezTo>
                        <a:lnTo>
                          <a:pt x="291" y="333"/>
                        </a:lnTo>
                        <a:cubicBezTo>
                          <a:pt x="177" y="333"/>
                          <a:pt x="83" y="426"/>
                          <a:pt x="83" y="540"/>
                        </a:cubicBezTo>
                        <a:lnTo>
                          <a:pt x="83" y="1455"/>
                        </a:lnTo>
                        <a:cubicBezTo>
                          <a:pt x="83" y="1569"/>
                          <a:pt x="177" y="1663"/>
                          <a:pt x="291" y="1663"/>
                        </a:cubicBezTo>
                        <a:lnTo>
                          <a:pt x="1039" y="1663"/>
                        </a:lnTo>
                        <a:cubicBezTo>
                          <a:pt x="1126" y="1663"/>
                          <a:pt x="1200" y="1609"/>
                          <a:pt x="1231" y="1534"/>
                        </a:cubicBezTo>
                        <a:close/>
                        <a:moveTo>
                          <a:pt x="1641" y="1453"/>
                        </a:moveTo>
                        <a:cubicBezTo>
                          <a:pt x="1401" y="1591"/>
                          <a:pt x="1093" y="1509"/>
                          <a:pt x="955" y="1269"/>
                        </a:cubicBezTo>
                        <a:cubicBezTo>
                          <a:pt x="816" y="1029"/>
                          <a:pt x="899" y="722"/>
                          <a:pt x="1138" y="583"/>
                        </a:cubicBezTo>
                        <a:cubicBezTo>
                          <a:pt x="1378" y="445"/>
                          <a:pt x="1686" y="527"/>
                          <a:pt x="1824" y="767"/>
                        </a:cubicBezTo>
                        <a:cubicBezTo>
                          <a:pt x="1963" y="1007"/>
                          <a:pt x="1880" y="1314"/>
                          <a:pt x="1641" y="1453"/>
                        </a:cubicBezTo>
                        <a:close/>
                        <a:moveTo>
                          <a:pt x="1599" y="1381"/>
                        </a:moveTo>
                        <a:cubicBezTo>
                          <a:pt x="1799" y="1266"/>
                          <a:pt x="1868" y="1009"/>
                          <a:pt x="1752" y="809"/>
                        </a:cubicBezTo>
                        <a:cubicBezTo>
                          <a:pt x="1637" y="608"/>
                          <a:pt x="1380" y="539"/>
                          <a:pt x="1180" y="655"/>
                        </a:cubicBezTo>
                        <a:cubicBezTo>
                          <a:pt x="980" y="771"/>
                          <a:pt x="911" y="1027"/>
                          <a:pt x="1026" y="1228"/>
                        </a:cubicBezTo>
                        <a:cubicBezTo>
                          <a:pt x="1142" y="1428"/>
                          <a:pt x="1399" y="1497"/>
                          <a:pt x="1599" y="1381"/>
                        </a:cubicBezTo>
                        <a:close/>
                        <a:moveTo>
                          <a:pt x="1767" y="1422"/>
                        </a:moveTo>
                        <a:lnTo>
                          <a:pt x="1551" y="1547"/>
                        </a:lnTo>
                        <a:lnTo>
                          <a:pt x="1717" y="1835"/>
                        </a:lnTo>
                        <a:lnTo>
                          <a:pt x="1933" y="1710"/>
                        </a:lnTo>
                        <a:lnTo>
                          <a:pt x="1767" y="1422"/>
                        </a:lnTo>
                        <a:close/>
                        <a:moveTo>
                          <a:pt x="1956" y="1749"/>
                        </a:moveTo>
                        <a:lnTo>
                          <a:pt x="1739" y="1874"/>
                        </a:lnTo>
                        <a:cubicBezTo>
                          <a:pt x="1774" y="1934"/>
                          <a:pt x="1850" y="1954"/>
                          <a:pt x="1910" y="1919"/>
                        </a:cubicBezTo>
                        <a:cubicBezTo>
                          <a:pt x="1969" y="1885"/>
                          <a:pt x="1990" y="1809"/>
                          <a:pt x="1956" y="1749"/>
                        </a:cubicBezTo>
                        <a:close/>
                        <a:moveTo>
                          <a:pt x="803" y="551"/>
                        </a:moveTo>
                        <a:lnTo>
                          <a:pt x="249" y="551"/>
                        </a:lnTo>
                        <a:lnTo>
                          <a:pt x="249" y="613"/>
                        </a:lnTo>
                        <a:lnTo>
                          <a:pt x="803" y="613"/>
                        </a:lnTo>
                        <a:lnTo>
                          <a:pt x="803" y="551"/>
                        </a:lnTo>
                        <a:close/>
                        <a:moveTo>
                          <a:pt x="675" y="828"/>
                        </a:moveTo>
                        <a:lnTo>
                          <a:pt x="249" y="828"/>
                        </a:lnTo>
                        <a:lnTo>
                          <a:pt x="249" y="890"/>
                        </a:lnTo>
                        <a:lnTo>
                          <a:pt x="675" y="890"/>
                        </a:lnTo>
                        <a:lnTo>
                          <a:pt x="675" y="828"/>
                        </a:lnTo>
                        <a:close/>
                        <a:moveTo>
                          <a:pt x="249" y="1167"/>
                        </a:moveTo>
                        <a:lnTo>
                          <a:pt x="675" y="1167"/>
                        </a:lnTo>
                        <a:lnTo>
                          <a:pt x="675" y="1105"/>
                        </a:lnTo>
                        <a:lnTo>
                          <a:pt x="249" y="1105"/>
                        </a:lnTo>
                        <a:lnTo>
                          <a:pt x="249" y="1167"/>
                        </a:lnTo>
                        <a:close/>
                        <a:moveTo>
                          <a:pt x="249" y="1444"/>
                        </a:moveTo>
                        <a:lnTo>
                          <a:pt x="803" y="1444"/>
                        </a:lnTo>
                        <a:lnTo>
                          <a:pt x="803" y="1382"/>
                        </a:lnTo>
                        <a:lnTo>
                          <a:pt x="249" y="1382"/>
                        </a:lnTo>
                        <a:lnTo>
                          <a:pt x="249" y="1444"/>
                        </a:lnTo>
                        <a:close/>
                        <a:moveTo>
                          <a:pt x="1308" y="1105"/>
                        </a:moveTo>
                        <a:lnTo>
                          <a:pt x="1179" y="961"/>
                        </a:lnTo>
                        <a:lnTo>
                          <a:pt x="1118" y="1017"/>
                        </a:lnTo>
                        <a:lnTo>
                          <a:pt x="1300" y="1219"/>
                        </a:lnTo>
                        <a:lnTo>
                          <a:pt x="1657" y="922"/>
                        </a:lnTo>
                        <a:lnTo>
                          <a:pt x="1604" y="858"/>
                        </a:lnTo>
                        <a:lnTo>
                          <a:pt x="1308" y="11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182832" tIns="91416" rIns="182832" bIns="91416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 sz="7200" dirty="0"/>
                  </a:p>
                </p:txBody>
              </p:sp>
            </p:grpSp>
          </p:grpSp>
          <p:grpSp>
            <p:nvGrpSpPr>
              <p:cNvPr id="16" name="íşḻiḍe"/>
              <p:cNvGrpSpPr/>
              <p:nvPr/>
            </p:nvGrpSpPr>
            <p:grpSpPr>
              <a:xfrm>
                <a:off x="2767467" y="1275545"/>
                <a:ext cx="3711575" cy="2075815"/>
                <a:chOff x="2776441" y="1231264"/>
                <a:chExt cx="3711575" cy="2075815"/>
              </a:xfrm>
            </p:grpSpPr>
            <p:sp>
              <p:nvSpPr>
                <p:cNvPr id="17" name="iṩḷîḋê"/>
                <p:cNvSpPr txBox="1"/>
                <p:nvPr/>
              </p:nvSpPr>
              <p:spPr>
                <a:xfrm>
                  <a:off x="2776441" y="1231264"/>
                  <a:ext cx="3236383" cy="588331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 anchorCtr="0">
                  <a:normAutofit/>
                </a:bodyPr>
                <a:lstStyle/>
                <a:p>
                  <a:r>
                    <a:rPr lang="zh-CN" altLang="en-US" b="1" dirty="0">
                      <a:solidFill>
                        <a:schemeClr val="accent1"/>
                      </a:solidFill>
                    </a:rPr>
                    <a:t>目标</a:t>
                  </a:r>
                  <a:endParaRPr lang="en-US" altLang="zh-CN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8" name="íşļîḍê"/>
                <p:cNvSpPr txBox="1"/>
                <p:nvPr/>
              </p:nvSpPr>
              <p:spPr>
                <a:xfrm>
                  <a:off x="2776441" y="1819909"/>
                  <a:ext cx="3711575" cy="1487170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dirty="0"/>
                    <a:t>开发不依赖云服务的离线识别功能</a:t>
                  </a:r>
                  <a:endParaRPr lang="zh-CN" altLang="en-US" dirty="0"/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dirty="0"/>
                    <a:t>优化本地模型性能，减少资源占用</a:t>
                  </a:r>
                  <a:endParaRPr lang="en-US" altLang="zh-CN" dirty="0"/>
                </a:p>
              </p:txBody>
            </p:sp>
          </p:grpSp>
        </p:grpSp>
        <p:grpSp>
          <p:nvGrpSpPr>
            <p:cNvPr id="9" name="iŝ1íḑé"/>
            <p:cNvGrpSpPr/>
            <p:nvPr/>
          </p:nvGrpSpPr>
          <p:grpSpPr>
            <a:xfrm>
              <a:off x="8441722" y="1275545"/>
              <a:ext cx="3236383" cy="2075204"/>
              <a:chOff x="2776441" y="1231264"/>
              <a:chExt cx="3236383" cy="2075204"/>
            </a:xfrm>
          </p:grpSpPr>
          <p:sp>
            <p:nvSpPr>
              <p:cNvPr id="13" name="îṡḻïďe"/>
              <p:cNvSpPr txBox="1"/>
              <p:nvPr/>
            </p:nvSpPr>
            <p:spPr>
              <a:xfrm>
                <a:off x="2776441" y="1231264"/>
                <a:ext cx="3236383" cy="588331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r>
                  <a:rPr lang="en-US" altLang="zh-CN" b="1" dirty="0" err="1">
                    <a:solidFill>
                      <a:schemeClr val="accent2"/>
                    </a:solidFill>
                  </a:rPr>
                  <a:t>Vosk</a:t>
                </a:r>
                <a:r>
                  <a:rPr lang="en-US" altLang="zh-CN" b="1" dirty="0">
                    <a:solidFill>
                      <a:schemeClr val="accent2"/>
                    </a:solidFill>
                  </a:rPr>
                  <a:t> </a:t>
                </a:r>
                <a:r>
                  <a:rPr lang="zh-CN" altLang="en-US" b="1" dirty="0">
                    <a:solidFill>
                      <a:schemeClr val="accent2"/>
                    </a:solidFill>
                  </a:rPr>
                  <a:t>模型集成</a:t>
                </a:r>
                <a:endParaRPr lang="en-US" altLang="zh-CN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4" name="iṣḷidè"/>
              <p:cNvSpPr txBox="1"/>
              <p:nvPr/>
            </p:nvSpPr>
            <p:spPr>
              <a:xfrm>
                <a:off x="2776441" y="1819596"/>
                <a:ext cx="3236382" cy="148687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利用 </a:t>
                </a:r>
                <a:r>
                  <a:rPr lang="en-US" altLang="zh-CN" sz="1400" dirty="0" err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Vosk</a:t>
                </a:r>
                <a:r>
                  <a:rPr lang="en-US" altLang="zh-CN" sz="1400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</a:t>
                </a:r>
                <a:r>
                  <a:rPr lang="zh-CN" altLang="en-US" sz="1400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的轻量级语音识别框架，支持多语言语音识别，适用于智能家居语音控制和机器人交互等场景。</a:t>
                </a:r>
                <a:r>
                  <a:rPr lang="en-US" altLang="zh-CN" sz="1400" dirty="0" err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Vosk</a:t>
                </a:r>
                <a:r>
                  <a:rPr lang="en-US" altLang="zh-CN" sz="1400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</a:t>
                </a:r>
                <a:r>
                  <a:rPr lang="zh-CN" altLang="en-US" sz="1400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的低资源占用特性使其非常适合树莓派等低功耗设备。</a:t>
                </a:r>
                <a:endPara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grpSp>
          <p:nvGrpSpPr>
            <p:cNvPr id="10" name="isľïḓe"/>
            <p:cNvGrpSpPr/>
            <p:nvPr/>
          </p:nvGrpSpPr>
          <p:grpSpPr>
            <a:xfrm>
              <a:off x="8441722" y="4011984"/>
              <a:ext cx="3236383" cy="2075204"/>
              <a:chOff x="2776441" y="1231264"/>
              <a:chExt cx="3236383" cy="2075204"/>
            </a:xfrm>
          </p:grpSpPr>
          <p:sp>
            <p:nvSpPr>
              <p:cNvPr id="11" name="íṩļîḍè"/>
              <p:cNvSpPr txBox="1"/>
              <p:nvPr/>
            </p:nvSpPr>
            <p:spPr>
              <a:xfrm>
                <a:off x="2776441" y="1231264"/>
                <a:ext cx="3236383" cy="588331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r>
                  <a:rPr lang="zh-CN" altLang="en-US" b="1" dirty="0">
                    <a:solidFill>
                      <a:schemeClr val="accent3"/>
                    </a:solidFill>
                  </a:rPr>
                  <a:t>模型优化</a:t>
                </a:r>
                <a:endParaRPr lang="en-US" altLang="zh-CN" b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2" name="îṣḷîḑé"/>
              <p:cNvSpPr txBox="1"/>
              <p:nvPr/>
            </p:nvSpPr>
            <p:spPr>
              <a:xfrm>
                <a:off x="2776441" y="1819596"/>
                <a:ext cx="3236382" cy="148687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针对树莓派的硬件限制，通过模型量化、剪枝等技术优化 </a:t>
                </a:r>
                <a:r>
                  <a:rPr lang="en-US" altLang="zh-CN" sz="1400" dirty="0" err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Vosk</a:t>
                </a:r>
                <a:r>
                  <a:rPr lang="en-US" altLang="zh-CN" sz="1400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</a:t>
                </a:r>
                <a:r>
                  <a:rPr lang="zh-CN" altLang="en-US" sz="1400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和其他模型的推理性能，确保低功耗设备上的高效运行。</a:t>
                </a:r>
                <a:endPara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</p:grpSp>
      <p:pic>
        <p:nvPicPr>
          <p:cNvPr id="34" name="图片 33" descr="中科大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优化资源调度管理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5" name="f0066d1e-9153-4e50-82d0-f12d4e06f08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1451" y="1579981"/>
            <a:ext cx="10839037" cy="3645472"/>
            <a:chOff x="681451" y="1579981"/>
            <a:chExt cx="10839037" cy="3645472"/>
          </a:xfrm>
        </p:grpSpPr>
        <p:sp>
          <p:nvSpPr>
            <p:cNvPr id="6" name="ïş1íďè"/>
            <p:cNvSpPr/>
            <p:nvPr>
              <p:custDataLst>
                <p:tags r:id="rId2"/>
              </p:custDataLst>
            </p:nvPr>
          </p:nvSpPr>
          <p:spPr>
            <a:xfrm>
              <a:off x="2112542" y="4498580"/>
              <a:ext cx="9407945" cy="726873"/>
            </a:xfrm>
            <a:prstGeom prst="homePlate">
              <a:avLst>
                <a:gd name="adj" fmla="val 66216"/>
              </a:avLst>
            </a:prstGeom>
            <a:solidFill>
              <a:schemeClr val="tx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ïṡḷiḓê"/>
            <p:cNvSpPr/>
            <p:nvPr>
              <p:custDataLst>
                <p:tags r:id="rId3"/>
              </p:custDataLst>
            </p:nvPr>
          </p:nvSpPr>
          <p:spPr>
            <a:xfrm>
              <a:off x="1471161" y="1930142"/>
              <a:ext cx="10039388" cy="726873"/>
            </a:xfrm>
            <a:prstGeom prst="homePlate">
              <a:avLst>
                <a:gd name="adj" fmla="val 66216"/>
              </a:avLst>
            </a:prstGeom>
            <a:solidFill>
              <a:schemeClr val="tx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îṧḷiḓê"/>
            <p:cNvSpPr/>
            <p:nvPr>
              <p:custDataLst>
                <p:tags r:id="rId4"/>
              </p:custDataLst>
            </p:nvPr>
          </p:nvSpPr>
          <p:spPr>
            <a:xfrm flipH="1">
              <a:off x="1471160" y="2657015"/>
              <a:ext cx="1020792" cy="557346"/>
            </a:xfrm>
            <a:prstGeom prst="parallelogram">
              <a:avLst>
                <a:gd name="adj" fmla="val 57353"/>
              </a:avLst>
            </a:prstGeom>
            <a:solidFill>
              <a:schemeClr val="bg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íṧlïde"/>
            <p:cNvSpPr/>
            <p:nvPr>
              <p:custDataLst>
                <p:tags r:id="rId5"/>
              </p:custDataLst>
            </p:nvPr>
          </p:nvSpPr>
          <p:spPr>
            <a:xfrm>
              <a:off x="1796369" y="3214361"/>
              <a:ext cx="9724119" cy="726873"/>
            </a:xfrm>
            <a:prstGeom prst="homePlate">
              <a:avLst>
                <a:gd name="adj" fmla="val 66216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0" name="íşliḍé"/>
            <p:cNvSpPr/>
            <p:nvPr>
              <p:custDataLst>
                <p:tags r:id="rId6"/>
              </p:custDataLst>
            </p:nvPr>
          </p:nvSpPr>
          <p:spPr>
            <a:xfrm flipH="1">
              <a:off x="1796368" y="3941234"/>
              <a:ext cx="1020792" cy="557346"/>
            </a:xfrm>
            <a:prstGeom prst="parallelogram">
              <a:avLst>
                <a:gd name="adj" fmla="val 57353"/>
              </a:avLst>
            </a:prstGeom>
            <a:solidFill>
              <a:schemeClr val="bg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îŝ1ïďè"/>
            <p:cNvSpPr/>
            <p:nvPr/>
          </p:nvSpPr>
          <p:spPr bwMode="auto">
            <a:xfrm>
              <a:off x="681451" y="2059317"/>
              <a:ext cx="570037" cy="468523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íś1íḍe"/>
            <p:cNvSpPr/>
            <p:nvPr/>
          </p:nvSpPr>
          <p:spPr bwMode="auto">
            <a:xfrm>
              <a:off x="966470" y="3328435"/>
              <a:ext cx="512662" cy="512123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íṡľíďe"/>
            <p:cNvSpPr/>
            <p:nvPr>
              <p:custDataLst>
                <p:tags r:id="rId7"/>
              </p:custDataLst>
            </p:nvPr>
          </p:nvSpPr>
          <p:spPr bwMode="auto">
            <a:xfrm>
              <a:off x="1368648" y="4659768"/>
              <a:ext cx="462071" cy="461213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íśļiḋe"/>
            <p:cNvSpPr txBox="1"/>
            <p:nvPr>
              <p:custDataLst>
                <p:tags r:id="rId8"/>
              </p:custDataLst>
            </p:nvPr>
          </p:nvSpPr>
          <p:spPr>
            <a:xfrm>
              <a:off x="2013820" y="1936117"/>
              <a:ext cx="8987179" cy="709644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0">
              <a:noAutofit/>
            </a:bodyPr>
            <a:lstStyle/>
            <a:p>
              <a:pPr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solidFill>
                    <a:schemeClr val="bg1"/>
                  </a:solidFill>
                </a:rPr>
                <a:t>开发轻量级任务调度器，基于优先级和资源需求动态分配 </a:t>
              </a:r>
              <a:r>
                <a:rPr lang="en-US" altLang="zh-CN" sz="1600" dirty="0">
                  <a:solidFill>
                    <a:schemeClr val="bg1"/>
                  </a:solidFill>
                </a:rPr>
                <a:t>CPU </a:t>
              </a:r>
              <a:r>
                <a:rPr lang="zh-CN" altLang="en-US" sz="1600" dirty="0">
                  <a:solidFill>
                    <a:schemeClr val="bg1"/>
                  </a:solidFill>
                </a:rPr>
                <a:t>和内存资源，减少任务冲突。</a:t>
              </a:r>
              <a:endParaRPr lang="en-US" altLang="zh-CN" sz="1600" dirty="0">
                <a:solidFill>
                  <a:schemeClr val="bg1"/>
                </a:solidFill>
              </a:endParaRPr>
            </a:p>
          </p:txBody>
        </p:sp>
        <p:sp>
          <p:nvSpPr>
            <p:cNvPr id="15" name="iSḻiďê"/>
            <p:cNvSpPr/>
            <p:nvPr>
              <p:custDataLst>
                <p:tags r:id="rId9"/>
              </p:custDataLst>
            </p:nvPr>
          </p:nvSpPr>
          <p:spPr>
            <a:xfrm>
              <a:off x="2013821" y="1579981"/>
              <a:ext cx="2330544" cy="373948"/>
            </a:xfrm>
            <a:prstGeom prst="rect">
              <a:avLst/>
            </a:prstGeom>
          </p:spPr>
          <p:txBody>
            <a:bodyPr wrap="none" lIns="90000" tIns="46800" rIns="90000" bIns="46800" anchor="ctr">
              <a:noAutofit/>
            </a:bodyPr>
            <a:lstStyle/>
            <a:p>
              <a:r>
                <a:rPr lang="zh-CN" altLang="en-US" b="1" dirty="0"/>
                <a:t>任务调度优化</a:t>
              </a:r>
              <a:endParaRPr lang="zh-CN" altLang="en-US" dirty="0"/>
            </a:p>
          </p:txBody>
        </p:sp>
        <p:sp>
          <p:nvSpPr>
            <p:cNvPr id="16" name="iṣ1iḍê"/>
            <p:cNvSpPr txBox="1"/>
            <p:nvPr>
              <p:custDataLst>
                <p:tags r:id="rId10"/>
              </p:custDataLst>
            </p:nvPr>
          </p:nvSpPr>
          <p:spPr>
            <a:xfrm>
              <a:off x="2580850" y="3211305"/>
              <a:ext cx="8420149" cy="726874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0">
              <a:normAutofit fontScale="92500"/>
            </a:bodyPr>
            <a:lstStyle/>
            <a:p>
              <a:pPr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solidFill>
                    <a:schemeClr val="bg1"/>
                  </a:solidFill>
                </a:rPr>
                <a:t>集成开源监控工具，实时跟踪系统资源使用情况，提供可视化仪表板，便于开发者调试和优化</a:t>
              </a:r>
              <a:r>
                <a:rPr lang="zh-CN" altLang="en-US" sz="1400" dirty="0">
                  <a:solidFill>
                    <a:schemeClr val="bg1"/>
                  </a:solidFill>
                </a:rPr>
                <a:t>。</a:t>
              </a:r>
              <a:endParaRPr lang="en-US" altLang="zh-CN" sz="1400" dirty="0">
                <a:solidFill>
                  <a:schemeClr val="bg1"/>
                </a:solidFill>
              </a:endParaRPr>
            </a:p>
          </p:txBody>
        </p:sp>
        <p:sp>
          <p:nvSpPr>
            <p:cNvPr id="17" name="îšḻíďé"/>
            <p:cNvSpPr/>
            <p:nvPr>
              <p:custDataLst>
                <p:tags r:id="rId11"/>
              </p:custDataLst>
            </p:nvPr>
          </p:nvSpPr>
          <p:spPr>
            <a:xfrm>
              <a:off x="2580851" y="2858225"/>
              <a:ext cx="2330544" cy="373948"/>
            </a:xfrm>
            <a:prstGeom prst="rect">
              <a:avLst/>
            </a:prstGeom>
          </p:spPr>
          <p:txBody>
            <a:bodyPr wrap="none" lIns="90000" tIns="46800" rIns="90000" bIns="46800" anchor="ctr">
              <a:noAutofit/>
            </a:bodyPr>
            <a:lstStyle/>
            <a:p>
              <a:pPr lvl="0" defTabSz="914400">
                <a:defRPr/>
              </a:pPr>
              <a:r>
                <a:rPr lang="zh-CN" altLang="en-US" b="1" dirty="0"/>
                <a:t>监控与可视化</a:t>
              </a:r>
              <a:endParaRPr lang="zh-CN" altLang="en-US" b="1" dirty="0"/>
            </a:p>
          </p:txBody>
        </p:sp>
        <p:sp>
          <p:nvSpPr>
            <p:cNvPr id="18" name="ïşliḍé"/>
            <p:cNvSpPr txBox="1"/>
            <p:nvPr>
              <p:custDataLst>
                <p:tags r:id="rId12"/>
              </p:custDataLst>
            </p:nvPr>
          </p:nvSpPr>
          <p:spPr>
            <a:xfrm>
              <a:off x="2878714" y="4498579"/>
              <a:ext cx="8122285" cy="723819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0">
              <a:normAutofit/>
            </a:bodyPr>
            <a:lstStyle/>
            <a:p>
              <a:pPr indent="-171450" defTabSz="9144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solidFill>
                    <a:schemeClr val="bg1"/>
                  </a:solidFill>
                </a:rPr>
                <a:t>通过动态调整传感器采样频率和计算任务负载，降低树莓派的能耗，延长设备运行时间。</a:t>
              </a:r>
              <a:endParaRPr lang="en-US" altLang="zh-CN" sz="900" dirty="0">
                <a:solidFill>
                  <a:schemeClr val="bg1"/>
                </a:solidFill>
              </a:endParaRPr>
            </a:p>
          </p:txBody>
        </p:sp>
        <p:sp>
          <p:nvSpPr>
            <p:cNvPr id="19" name="îş1iďe"/>
            <p:cNvSpPr/>
            <p:nvPr>
              <p:custDataLst>
                <p:tags r:id="rId13"/>
              </p:custDataLst>
            </p:nvPr>
          </p:nvSpPr>
          <p:spPr>
            <a:xfrm>
              <a:off x="2878715" y="4130322"/>
              <a:ext cx="2330544" cy="373948"/>
            </a:xfrm>
            <a:prstGeom prst="rect">
              <a:avLst/>
            </a:prstGeom>
          </p:spPr>
          <p:txBody>
            <a:bodyPr wrap="none" lIns="90000" tIns="46800" rIns="90000" bIns="46800" anchor="ctr">
              <a:noAutofit/>
            </a:bodyPr>
            <a:lstStyle/>
            <a:p>
              <a:pPr lvl="0" defTabSz="914400">
                <a:defRPr/>
              </a:pPr>
              <a:r>
                <a:rPr lang="zh-CN" altLang="en-US" b="1" dirty="0"/>
                <a:t>功耗管理</a:t>
              </a:r>
              <a:endParaRPr lang="zh-CN" altLang="en-US" b="1" dirty="0"/>
            </a:p>
          </p:txBody>
        </p:sp>
      </p:grpSp>
      <p:pic>
        <p:nvPicPr>
          <p:cNvPr id="20" name="图片 19" descr="中科大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 userDrawn="1"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总结</a:t>
            </a:r>
            <a:endParaRPr lang="zh-CN" altLang="en-US" sz="2800" dirty="0"/>
          </a:p>
        </p:txBody>
      </p:sp>
      <p:sp>
        <p:nvSpPr>
          <p:cNvPr id="6" name="文本占位符 5"/>
          <p:cNvSpPr>
            <a:spLocks noGrp="1"/>
          </p:cNvSpPr>
          <p:nvPr userDrawn="1">
            <p:ph type="body" idx="1"/>
          </p:nvPr>
        </p:nvSpPr>
        <p:spPr/>
        <p:txBody>
          <a:bodyPr>
            <a:norm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/>
                </a:solidFill>
              </a:rPr>
              <a:t>核心优势</a:t>
            </a:r>
            <a:endParaRPr lang="en-US" altLang="zh-CN" sz="1800" dirty="0">
              <a:solidFill>
                <a:schemeClr val="tx2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/>
                </a:solidFill>
              </a:rPr>
              <a:t>项目价值</a:t>
            </a:r>
            <a:endParaRPr lang="en-US" altLang="zh-CN" sz="1800" dirty="0">
              <a:solidFill>
                <a:schemeClr val="tx2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/>
                </a:solidFill>
              </a:rPr>
              <a:t>当前挑战</a:t>
            </a:r>
            <a:endParaRPr lang="en-US" altLang="zh-CN" sz="1800" dirty="0">
              <a:solidFill>
                <a:schemeClr val="tx2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/>
                </a:solidFill>
              </a:rPr>
              <a:t>未来展望</a:t>
            </a:r>
            <a:endParaRPr lang="zh-CN" altLang="en-US" sz="1800" dirty="0">
              <a:solidFill>
                <a:schemeClr val="tx2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96053" y="394802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/09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技术依据</a:t>
            </a:r>
            <a:endParaRPr lang="zh-CN" altLang="en-US" dirty="0"/>
          </a:p>
        </p:txBody>
      </p:sp>
      <p:grpSp>
        <p:nvGrpSpPr>
          <p:cNvPr id="5" name="3d705346-32c3-45e0-bd04-00c4efb274e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328463"/>
            <a:ext cx="12192000" cy="4625975"/>
            <a:chOff x="0" y="2328463"/>
            <a:chExt cx="12192000" cy="4625975"/>
          </a:xfrm>
        </p:grpSpPr>
        <p:sp>
          <p:nvSpPr>
            <p:cNvPr id="7" name="íṣḷîḑe"/>
            <p:cNvSpPr/>
            <p:nvPr>
              <p:custDataLst>
                <p:tags r:id="rId2"/>
              </p:custDataLst>
            </p:nvPr>
          </p:nvSpPr>
          <p:spPr>
            <a:xfrm>
              <a:off x="0" y="2848258"/>
              <a:ext cx="12192000" cy="405055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>
              <p:custDataLst>
                <p:tags r:id="rId3"/>
              </p:custDataLst>
            </p:nvPr>
          </p:nvCxnSpPr>
          <p:spPr>
            <a:xfrm flipH="1">
              <a:off x="3118014" y="2328463"/>
              <a:ext cx="4445" cy="45440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4"/>
              </p:custDataLst>
            </p:nvPr>
          </p:nvCxnSpPr>
          <p:spPr>
            <a:xfrm>
              <a:off x="9084781" y="2335448"/>
              <a:ext cx="18415" cy="45370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5"/>
              </p:custDataLst>
            </p:nvPr>
          </p:nvCxnSpPr>
          <p:spPr>
            <a:xfrm flipH="1">
              <a:off x="6091554" y="2388153"/>
              <a:ext cx="7620" cy="456628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îṩḻîďè"/>
            <p:cNvSpPr/>
            <p:nvPr>
              <p:custDataLst>
                <p:tags r:id="rId6"/>
              </p:custDataLst>
            </p:nvPr>
          </p:nvSpPr>
          <p:spPr bwMode="auto">
            <a:xfrm>
              <a:off x="0" y="3260643"/>
              <a:ext cx="3122930" cy="234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indent="0" algn="just" fontAlgn="auto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1 </a:t>
              </a:r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随着物联网技术的迅猛发展，对设</a:t>
              </a:r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   </a:t>
              </a:r>
              <a:r>
                <a:rPr lang="zh-CN" altLang="en-US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备远程控制的需求急剧增加。</a:t>
              </a:r>
              <a:endParaRPr lang="zh-CN" altLang="en-US" sz="14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algn="just"/>
              <a:r>
                <a:rPr lang="zh-CN" altLang="en-US" sz="14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智能家居：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algn="just"/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通过手机或电脑远程操控家电。</a:t>
              </a:r>
              <a:endPara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indent="0" algn="just" fontAlgn="auto">
                <a:lnSpc>
                  <a:spcPct val="100000"/>
                </a:lnSpc>
                <a:buFont typeface="Arial" panose="020B0604020202020204" pitchFamily="34" charset="0"/>
                <a:buNone/>
              </a:pPr>
              <a:endPara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indent="0" algn="just" fontAlgn="auto">
                <a:lnSpc>
                  <a:spcPct val="100000"/>
                </a:lnSpc>
              </a:pP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2 </a:t>
              </a:r>
              <a:r>
                <a:rPr lang="zh-CN" altLang="zh-CN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随着</a:t>
              </a: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Web</a:t>
              </a:r>
              <a:r>
                <a:rPr lang="zh-CN" altLang="zh-CN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技术的发展，基于浏览器的远程控制技术逐渐兴起。通过</a:t>
              </a: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Web</a:t>
              </a:r>
              <a:r>
                <a:rPr lang="zh-CN" altLang="zh-CN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技术，用户可以</a:t>
              </a:r>
              <a:r>
                <a:rPr lang="zh-CN" altLang="zh-CN" sz="14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直接在浏览器中访问远程设备的控制界面，无需安装额外的客户端软件</a:t>
              </a:r>
              <a:r>
                <a:rPr lang="zh-CN" altLang="zh-CN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，大大提高了使用便利性。</a:t>
              </a:r>
              <a:endParaRPr lang="zh-CN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16" name="íṡ1îdê"/>
            <p:cNvSpPr txBox="1"/>
            <p:nvPr>
              <p:custDataLst>
                <p:tags r:id="rId7"/>
              </p:custDataLst>
            </p:nvPr>
          </p:nvSpPr>
          <p:spPr bwMode="auto">
            <a:xfrm>
              <a:off x="404063" y="2840638"/>
              <a:ext cx="2401931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chemeClr val="bg1"/>
                  </a:solidFill>
                </a:rPr>
                <a:t>浏览器远程控制</a:t>
              </a:r>
              <a:endParaRPr lang="zh-CN" altLang="en-US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iSļíďé"/>
            <p:cNvSpPr/>
            <p:nvPr>
              <p:custDataLst>
                <p:tags r:id="rId8"/>
              </p:custDataLst>
            </p:nvPr>
          </p:nvSpPr>
          <p:spPr bwMode="auto">
            <a:xfrm>
              <a:off x="3134360" y="3262548"/>
              <a:ext cx="2954020" cy="2225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indent="0" algn="just" fontAlgn="auto">
                <a:lnSpc>
                  <a:spcPct val="100000"/>
                </a:lnSpc>
              </a:pP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树莓派是一种单板计算机。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indent="0" algn="just" fontAlgn="auto">
                <a:lnSpc>
                  <a:spcPct val="100000"/>
                </a:lnSpc>
              </a:pP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indent="0" algn="just" fontAlgn="auto">
                <a:lnSpc>
                  <a:spcPct val="100000"/>
                </a:lnSpc>
              </a:pPr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性能与功耗平衡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：</a:t>
              </a: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ARM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处理器支持复杂任务，功耗仅</a:t>
              </a: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5-10W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，适合长期运行于智能家居、环境监测等场景。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indent="0" algn="just" fontAlgn="auto">
                <a:lnSpc>
                  <a:spcPct val="100000"/>
                </a:lnSpc>
              </a:pPr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硬件扩展性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：</a:t>
              </a: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GPIO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、</a:t>
              </a: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SPI 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等接口可连接传感器与执行器，构建万物互联基础。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indent="0" algn="just" fontAlgn="auto">
                <a:lnSpc>
                  <a:spcPct val="100000"/>
                </a:lnSpc>
              </a:pPr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开放生态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：支持</a:t>
              </a: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Python/C 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等多语言开发，全球开发者社区提供海量教程与开源项目。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indent="0" algn="just" fontAlgn="auto">
                <a:lnSpc>
                  <a:spcPct val="100000"/>
                </a:lnSpc>
              </a:pP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indent="0" algn="just" fontAlgn="auto">
                <a:lnSpc>
                  <a:spcPct val="100000"/>
                </a:lnSpc>
              </a:pP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但传统树莓派控制依赖本地操作或专用客户端，限制了其在远程交互、多设备协同场景中的应用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。</a:t>
              </a:r>
              <a:endPara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8" name="îŝliḍe"/>
            <p:cNvSpPr txBox="1"/>
            <p:nvPr>
              <p:custDataLst>
                <p:tags r:id="rId9"/>
              </p:custDataLst>
            </p:nvPr>
          </p:nvSpPr>
          <p:spPr bwMode="auto">
            <a:xfrm>
              <a:off x="3385011" y="2850798"/>
              <a:ext cx="2401931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chemeClr val="bg1"/>
                  </a:solidFill>
                </a:rPr>
                <a:t>树莓派</a:t>
              </a:r>
              <a:endParaRPr lang="zh-CN" altLang="en-US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iŝ1îďê"/>
            <p:cNvSpPr/>
            <p:nvPr>
              <p:custDataLst>
                <p:tags r:id="rId10"/>
              </p:custDataLst>
            </p:nvPr>
          </p:nvSpPr>
          <p:spPr bwMode="auto">
            <a:xfrm>
              <a:off x="6102985" y="3253023"/>
              <a:ext cx="2990850" cy="223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indent="0" algn="just" fontAlgn="auto">
                <a:lnSpc>
                  <a:spcPct val="100000"/>
                </a:lnSpc>
              </a:pP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WASM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是一种二进制指令格式。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indent="0" algn="just" fontAlgn="auto">
                <a:lnSpc>
                  <a:spcPct val="100000"/>
                </a:lnSpc>
              </a:pPr>
              <a:endPara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indent="0" algn="just" fontAlgn="auto">
                <a:lnSpc>
                  <a:spcPct val="100000"/>
                </a:lnSpc>
              </a:pPr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高性能计算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：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这种格式的代码运行速度接近原生应用，能够处理复杂的计算任务，而不会显著降低</a:t>
              </a: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Web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应用的性能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。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indent="0" algn="just" fontAlgn="auto">
                <a:lnSpc>
                  <a:spcPct val="100000"/>
                </a:lnSpc>
              </a:pPr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跨平台兼容性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：</a:t>
              </a: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WASM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可以在不同的操作系统和浏览器上运行，具有良好的跨平台兼容性，使得</a:t>
              </a: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Web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应用能够更广泛地覆盖用户群体。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indent="0" algn="just" fontAlgn="auto">
                <a:lnSpc>
                  <a:spcPct val="100000"/>
                </a:lnSpc>
              </a:pPr>
              <a:endPara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indent="0" algn="just" fontAlgn="auto">
                <a:lnSpc>
                  <a:spcPct val="100000"/>
                </a:lnSpc>
              </a:pP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WASM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与浏览器的深度集成，为实现高性能的树莓派远程控制提供了技术可能。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0" name="îṣľïdê"/>
            <p:cNvSpPr txBox="1"/>
            <p:nvPr>
              <p:custDataLst>
                <p:tags r:id="rId11"/>
              </p:custDataLst>
            </p:nvPr>
          </p:nvSpPr>
          <p:spPr bwMode="auto">
            <a:xfrm>
              <a:off x="6404725" y="2840638"/>
              <a:ext cx="2401931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schemeClr val="bg1"/>
                  </a:solidFill>
                </a:rPr>
                <a:t>WASM</a:t>
              </a:r>
              <a:endParaRPr lang="en-US" altLang="zh-CN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iṧlîḓé"/>
            <p:cNvSpPr/>
            <p:nvPr>
              <p:custDataLst>
                <p:tags r:id="rId12"/>
              </p:custDataLst>
            </p:nvPr>
          </p:nvSpPr>
          <p:spPr bwMode="auto">
            <a:xfrm>
              <a:off x="9069070" y="3262548"/>
              <a:ext cx="3088640" cy="2226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indent="0" algn="just" fontAlgn="auto">
                <a:lnSpc>
                  <a:spcPct val="100000"/>
                </a:lnSpc>
              </a:pPr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  <a:cs typeface="仿宋" panose="02010609060101010101" charset="-122"/>
                </a:rPr>
                <a:t>高识别准确率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  <a:cs typeface="仿宋" panose="02010609060101010101" charset="-122"/>
                </a:rPr>
                <a:t>：现代语音识别系统能够达到较高的识别准确率，即使在复杂的环境噪声下也能保持较好的性能。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仿宋" panose="02010609060101010101" charset="-122"/>
              </a:endParaRPr>
            </a:p>
            <a:p>
              <a:pPr indent="0" algn="just" fontAlgn="auto">
                <a:lnSpc>
                  <a:spcPct val="100000"/>
                </a:lnSpc>
              </a:pPr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  <a:cs typeface="仿宋" panose="02010609060101010101" charset="-122"/>
                </a:rPr>
                <a:t>实时性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  <a:cs typeface="仿宋" panose="02010609060101010101" charset="-122"/>
                </a:rPr>
                <a:t>：语音识别技术能够实时处理语音输入，提供即时的反馈，适合于需要快速响应的应用场景。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仿宋" panose="02010609060101010101" charset="-122"/>
              </a:endParaRPr>
            </a:p>
            <a:p>
              <a:pPr indent="0" algn="just" fontAlgn="auto">
                <a:lnSpc>
                  <a:spcPct val="100000"/>
                </a:lnSpc>
              </a:pPr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  <a:cs typeface="仿宋" panose="02010609060101010101" charset="-122"/>
                </a:rPr>
                <a:t>自然语言处理能力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  <a:cs typeface="仿宋" panose="02010609060101010101" charset="-122"/>
                </a:rPr>
                <a:t>：结合自然语言处理技术，语音识别系统能够理解语音指令的语义，提供更智能的交互体验。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仿宋" panose="02010609060101010101" charset="-122"/>
              </a:endParaRPr>
            </a:p>
            <a:p>
              <a:pPr indent="0" algn="just" fontAlgn="auto">
                <a:lnSpc>
                  <a:spcPct val="100000"/>
                </a:lnSpc>
              </a:pPr>
              <a:endPara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仿宋" panose="02010609060101010101" charset="-122"/>
              </a:endParaRPr>
            </a:p>
            <a:p>
              <a:pPr indent="0" algn="just" fontAlgn="auto">
                <a:lnSpc>
                  <a:spcPct val="100000"/>
                </a:lnSpc>
              </a:pP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  <a:cs typeface="仿宋" panose="02010609060101010101" charset="-122"/>
                </a:rPr>
                <a:t>语音交互作为最自然的人机接口，与远程控制结合可大幅提升物联网设备易用性。</a:t>
              </a:r>
              <a:endPara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仿宋" panose="02010609060101010101" charset="-122"/>
              </a:endParaRPr>
            </a:p>
          </p:txBody>
        </p:sp>
        <p:sp>
          <p:nvSpPr>
            <p:cNvPr id="22" name="işḻiḍé"/>
            <p:cNvSpPr txBox="1"/>
            <p:nvPr>
              <p:custDataLst>
                <p:tags r:id="rId13"/>
              </p:custDataLst>
            </p:nvPr>
          </p:nvSpPr>
          <p:spPr bwMode="auto">
            <a:xfrm>
              <a:off x="9410770" y="2849528"/>
              <a:ext cx="2401931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chemeClr val="bg1"/>
                  </a:solidFill>
                </a:rPr>
                <a:t>语音识别技术</a:t>
              </a:r>
              <a:endParaRPr lang="zh-CN" altLang="en-US" sz="1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3" name="图片 22" descr="中科大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  <p:pic>
        <p:nvPicPr>
          <p:cNvPr id="24" name="图片 23"/>
          <p:cNvPicPr/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03860" y="1290320"/>
            <a:ext cx="2278380" cy="1543050"/>
          </a:xfrm>
          <a:prstGeom prst="rect">
            <a:avLst/>
          </a:prstGeom>
        </p:spPr>
      </p:pic>
      <p:pic>
        <p:nvPicPr>
          <p:cNvPr id="27" name="图片 26"/>
          <p:cNvPicPr/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134360" y="1129030"/>
            <a:ext cx="2941955" cy="1705610"/>
          </a:xfrm>
          <a:prstGeom prst="rect">
            <a:avLst/>
          </a:prstGeom>
        </p:spPr>
      </p:pic>
      <p:pic>
        <p:nvPicPr>
          <p:cNvPr id="28" name="图片 27"/>
          <p:cNvPicPr/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6228080" y="1040765"/>
            <a:ext cx="2756535" cy="1797685"/>
          </a:xfrm>
          <a:prstGeom prst="rect">
            <a:avLst/>
          </a:prstGeom>
        </p:spPr>
      </p:pic>
      <p:pic>
        <p:nvPicPr>
          <p:cNvPr id="32" name="图片 31"/>
          <p:cNvPicPr/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9657715" y="1156970"/>
            <a:ext cx="1862455" cy="164465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核心优势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5" name="5a2720cb-c9d2-4d88-bf40-ce0d5a3981a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535643"/>
            <a:ext cx="12192000" cy="4405767"/>
            <a:chOff x="0" y="1535643"/>
            <a:chExt cx="12192000" cy="4405767"/>
          </a:xfrm>
        </p:grpSpPr>
        <p:sp>
          <p:nvSpPr>
            <p:cNvPr id="6" name="î$ḷiḋe"/>
            <p:cNvSpPr/>
            <p:nvPr/>
          </p:nvSpPr>
          <p:spPr bwMode="auto">
            <a:xfrm>
              <a:off x="0" y="1535643"/>
              <a:ext cx="12192000" cy="4405767"/>
            </a:xfrm>
            <a:custGeom>
              <a:avLst/>
              <a:gdLst>
                <a:gd name="connsiteX0" fmla="*/ 8647248 w 18288000"/>
                <a:gd name="connsiteY0" fmla="*/ 0 h 6608651"/>
                <a:gd name="connsiteX1" fmla="*/ 8770062 w 18288000"/>
                <a:gd name="connsiteY1" fmla="*/ 0 h 6608651"/>
                <a:gd name="connsiteX2" fmla="*/ 9131418 w 18288000"/>
                <a:gd name="connsiteY2" fmla="*/ 0 h 6608651"/>
                <a:gd name="connsiteX3" fmla="*/ 9133780 w 18288000"/>
                <a:gd name="connsiteY3" fmla="*/ 0 h 6608651"/>
                <a:gd name="connsiteX4" fmla="*/ 9136929 w 18288000"/>
                <a:gd name="connsiteY4" fmla="*/ 0 h 6608651"/>
                <a:gd name="connsiteX5" fmla="*/ 9251870 w 18288000"/>
                <a:gd name="connsiteY5" fmla="*/ 0 h 6608651"/>
                <a:gd name="connsiteX6" fmla="*/ 9389642 w 18288000"/>
                <a:gd name="connsiteY6" fmla="*/ 3162 h 6608651"/>
                <a:gd name="connsiteX7" fmla="*/ 11849856 w 18288000"/>
                <a:gd name="connsiteY7" fmla="*/ 2608678 h 6608651"/>
                <a:gd name="connsiteX8" fmla="*/ 10041500 w 18288000"/>
                <a:gd name="connsiteY8" fmla="*/ 5094037 h 6608651"/>
                <a:gd name="connsiteX9" fmla="*/ 9976157 w 18288000"/>
                <a:gd name="connsiteY9" fmla="*/ 5114590 h 6608651"/>
                <a:gd name="connsiteX10" fmla="*/ 9976157 w 18288000"/>
                <a:gd name="connsiteY10" fmla="*/ 5960434 h 6608651"/>
                <a:gd name="connsiteX11" fmla="*/ 9897430 w 18288000"/>
                <a:gd name="connsiteY11" fmla="*/ 6039485 h 6608651"/>
                <a:gd name="connsiteX12" fmla="*/ 9673846 w 18288000"/>
                <a:gd name="connsiteY12" fmla="*/ 6039485 h 6608651"/>
                <a:gd name="connsiteX13" fmla="*/ 9667548 w 18288000"/>
                <a:gd name="connsiteY13" fmla="*/ 6038695 h 6608651"/>
                <a:gd name="connsiteX14" fmla="*/ 9667548 w 18288000"/>
                <a:gd name="connsiteY14" fmla="*/ 6039485 h 6608651"/>
                <a:gd name="connsiteX15" fmla="*/ 9614801 w 18288000"/>
                <a:gd name="connsiteY15" fmla="*/ 6039485 h 6608651"/>
                <a:gd name="connsiteX16" fmla="*/ 9614801 w 18288000"/>
                <a:gd name="connsiteY16" fmla="*/ 6450549 h 6608651"/>
                <a:gd name="connsiteX17" fmla="*/ 12527694 w 18288000"/>
                <a:gd name="connsiteY17" fmla="*/ 6450549 h 6608651"/>
                <a:gd name="connsiteX18" fmla="*/ 12530843 w 18288000"/>
                <a:gd name="connsiteY18" fmla="*/ 6450549 h 6608651"/>
                <a:gd name="connsiteX19" fmla="*/ 12537141 w 18288000"/>
                <a:gd name="connsiteY19" fmla="*/ 6450549 h 6608651"/>
                <a:gd name="connsiteX20" fmla="*/ 17817188 w 18288000"/>
                <a:gd name="connsiteY20" fmla="*/ 6450549 h 6608651"/>
                <a:gd name="connsiteX21" fmla="*/ 18288000 w 18288000"/>
                <a:gd name="connsiteY21" fmla="*/ 6450549 h 6608651"/>
                <a:gd name="connsiteX22" fmla="*/ 18288000 w 18288000"/>
                <a:gd name="connsiteY22" fmla="*/ 6608651 h 6608651"/>
                <a:gd name="connsiteX23" fmla="*/ 18254076 w 18288000"/>
                <a:gd name="connsiteY23" fmla="*/ 6608651 h 6608651"/>
                <a:gd name="connsiteX24" fmla="*/ 12537141 w 18288000"/>
                <a:gd name="connsiteY24" fmla="*/ 6608651 h 6608651"/>
                <a:gd name="connsiteX25" fmla="*/ 12530843 w 18288000"/>
                <a:gd name="connsiteY25" fmla="*/ 6608651 h 6608651"/>
                <a:gd name="connsiteX26" fmla="*/ 12527694 w 18288000"/>
                <a:gd name="connsiteY26" fmla="*/ 6608651 h 6608651"/>
                <a:gd name="connsiteX27" fmla="*/ 9536074 w 18288000"/>
                <a:gd name="connsiteY27" fmla="*/ 6608651 h 6608651"/>
                <a:gd name="connsiteX28" fmla="*/ 9457347 w 18288000"/>
                <a:gd name="connsiteY28" fmla="*/ 6529600 h 6608651"/>
                <a:gd name="connsiteX29" fmla="*/ 9457347 w 18288000"/>
                <a:gd name="connsiteY29" fmla="*/ 5960434 h 6608651"/>
                <a:gd name="connsiteX30" fmla="*/ 9536074 w 18288000"/>
                <a:gd name="connsiteY30" fmla="*/ 5881383 h 6608651"/>
                <a:gd name="connsiteX31" fmla="*/ 9667548 w 18288000"/>
                <a:gd name="connsiteY31" fmla="*/ 5881383 h 6608651"/>
                <a:gd name="connsiteX32" fmla="*/ 9673846 w 18288000"/>
                <a:gd name="connsiteY32" fmla="*/ 5881383 h 6608651"/>
                <a:gd name="connsiteX33" fmla="*/ 9818703 w 18288000"/>
                <a:gd name="connsiteY33" fmla="*/ 5881383 h 6608651"/>
                <a:gd name="connsiteX34" fmla="*/ 9818703 w 18288000"/>
                <a:gd name="connsiteY34" fmla="*/ 5051350 h 6608651"/>
                <a:gd name="connsiteX35" fmla="*/ 9845470 w 18288000"/>
                <a:gd name="connsiteY35" fmla="*/ 4992061 h 6608651"/>
                <a:gd name="connsiteX36" fmla="*/ 9892706 w 18288000"/>
                <a:gd name="connsiteY36" fmla="*/ 4973880 h 6608651"/>
                <a:gd name="connsiteX37" fmla="*/ 9897430 w 18288000"/>
                <a:gd name="connsiteY37" fmla="*/ 4972299 h 6608651"/>
                <a:gd name="connsiteX38" fmla="*/ 10041500 w 18288000"/>
                <a:gd name="connsiteY38" fmla="*/ 4928030 h 6608651"/>
                <a:gd name="connsiteX39" fmla="*/ 11692402 w 18288000"/>
                <a:gd name="connsiteY39" fmla="*/ 2608678 h 6608651"/>
                <a:gd name="connsiteX40" fmla="*/ 9251870 w 18288000"/>
                <a:gd name="connsiteY40" fmla="*/ 158102 h 6608651"/>
                <a:gd name="connsiteX41" fmla="*/ 9136929 w 18288000"/>
                <a:gd name="connsiteY41" fmla="*/ 158102 h 6608651"/>
                <a:gd name="connsiteX42" fmla="*/ 9134567 w 18288000"/>
                <a:gd name="connsiteY42" fmla="*/ 158102 h 6608651"/>
                <a:gd name="connsiteX43" fmla="*/ 9131418 w 18288000"/>
                <a:gd name="connsiteY43" fmla="*/ 158102 h 6608651"/>
                <a:gd name="connsiteX44" fmla="*/ 8770062 w 18288000"/>
                <a:gd name="connsiteY44" fmla="*/ 158102 h 6608651"/>
                <a:gd name="connsiteX45" fmla="*/ 8725975 w 18288000"/>
                <a:gd name="connsiteY45" fmla="*/ 158102 h 6608651"/>
                <a:gd name="connsiteX46" fmla="*/ 8725975 w 18288000"/>
                <a:gd name="connsiteY46" fmla="*/ 189722 h 6608651"/>
                <a:gd name="connsiteX47" fmla="*/ 8770062 w 18288000"/>
                <a:gd name="connsiteY47" fmla="*/ 189722 h 6608651"/>
                <a:gd name="connsiteX48" fmla="*/ 9050329 w 18288000"/>
                <a:gd name="connsiteY48" fmla="*/ 189722 h 6608651"/>
                <a:gd name="connsiteX49" fmla="*/ 9172356 w 18288000"/>
                <a:gd name="connsiteY49" fmla="*/ 189722 h 6608651"/>
                <a:gd name="connsiteX50" fmla="*/ 9173143 w 18288000"/>
                <a:gd name="connsiteY50" fmla="*/ 189722 h 6608651"/>
                <a:gd name="connsiteX51" fmla="*/ 9251870 w 18288000"/>
                <a:gd name="connsiteY51" fmla="*/ 268773 h 6608651"/>
                <a:gd name="connsiteX52" fmla="*/ 9251870 w 18288000"/>
                <a:gd name="connsiteY52" fmla="*/ 458495 h 6608651"/>
                <a:gd name="connsiteX53" fmla="*/ 9173143 w 18288000"/>
                <a:gd name="connsiteY53" fmla="*/ 537546 h 6608651"/>
                <a:gd name="connsiteX54" fmla="*/ 9172356 w 18288000"/>
                <a:gd name="connsiteY54" fmla="*/ 537546 h 6608651"/>
                <a:gd name="connsiteX55" fmla="*/ 9050329 w 18288000"/>
                <a:gd name="connsiteY55" fmla="*/ 537546 h 6608651"/>
                <a:gd name="connsiteX56" fmla="*/ 8150482 w 18288000"/>
                <a:gd name="connsiteY56" fmla="*/ 537546 h 6608651"/>
                <a:gd name="connsiteX57" fmla="*/ 8106394 w 18288000"/>
                <a:gd name="connsiteY57" fmla="*/ 537546 h 6608651"/>
                <a:gd name="connsiteX58" fmla="*/ 8106394 w 18288000"/>
                <a:gd name="connsiteY58" fmla="*/ 569166 h 6608651"/>
                <a:gd name="connsiteX59" fmla="*/ 8150482 w 18288000"/>
                <a:gd name="connsiteY59" fmla="*/ 569166 h 6608651"/>
                <a:gd name="connsiteX60" fmla="*/ 9050329 w 18288000"/>
                <a:gd name="connsiteY60" fmla="*/ 569166 h 6608651"/>
                <a:gd name="connsiteX61" fmla="*/ 9172356 w 18288000"/>
                <a:gd name="connsiteY61" fmla="*/ 569166 h 6608651"/>
                <a:gd name="connsiteX62" fmla="*/ 9173143 w 18288000"/>
                <a:gd name="connsiteY62" fmla="*/ 569166 h 6608651"/>
                <a:gd name="connsiteX63" fmla="*/ 9251870 w 18288000"/>
                <a:gd name="connsiteY63" fmla="*/ 648217 h 6608651"/>
                <a:gd name="connsiteX64" fmla="*/ 9251870 w 18288000"/>
                <a:gd name="connsiteY64" fmla="*/ 837939 h 6608651"/>
                <a:gd name="connsiteX65" fmla="*/ 9173143 w 18288000"/>
                <a:gd name="connsiteY65" fmla="*/ 916990 h 6608651"/>
                <a:gd name="connsiteX66" fmla="*/ 9172356 w 18288000"/>
                <a:gd name="connsiteY66" fmla="*/ 916990 h 6608651"/>
                <a:gd name="connsiteX67" fmla="*/ 9050329 w 18288000"/>
                <a:gd name="connsiteY67" fmla="*/ 916990 h 6608651"/>
                <a:gd name="connsiteX68" fmla="*/ 7637183 w 18288000"/>
                <a:gd name="connsiteY68" fmla="*/ 916990 h 6608651"/>
                <a:gd name="connsiteX69" fmla="*/ 7593883 w 18288000"/>
                <a:gd name="connsiteY69" fmla="*/ 916990 h 6608651"/>
                <a:gd name="connsiteX70" fmla="*/ 7593883 w 18288000"/>
                <a:gd name="connsiteY70" fmla="*/ 948611 h 6608651"/>
                <a:gd name="connsiteX71" fmla="*/ 7637183 w 18288000"/>
                <a:gd name="connsiteY71" fmla="*/ 948611 h 6608651"/>
                <a:gd name="connsiteX72" fmla="*/ 9050329 w 18288000"/>
                <a:gd name="connsiteY72" fmla="*/ 948611 h 6608651"/>
                <a:gd name="connsiteX73" fmla="*/ 9172356 w 18288000"/>
                <a:gd name="connsiteY73" fmla="*/ 948611 h 6608651"/>
                <a:gd name="connsiteX74" fmla="*/ 9173143 w 18288000"/>
                <a:gd name="connsiteY74" fmla="*/ 948611 h 6608651"/>
                <a:gd name="connsiteX75" fmla="*/ 9251870 w 18288000"/>
                <a:gd name="connsiteY75" fmla="*/ 1027661 h 6608651"/>
                <a:gd name="connsiteX76" fmla="*/ 9251870 w 18288000"/>
                <a:gd name="connsiteY76" fmla="*/ 1217383 h 6608651"/>
                <a:gd name="connsiteX77" fmla="*/ 9173143 w 18288000"/>
                <a:gd name="connsiteY77" fmla="*/ 1296434 h 6608651"/>
                <a:gd name="connsiteX78" fmla="*/ 9172356 w 18288000"/>
                <a:gd name="connsiteY78" fmla="*/ 1296434 h 6608651"/>
                <a:gd name="connsiteX79" fmla="*/ 9050329 w 18288000"/>
                <a:gd name="connsiteY79" fmla="*/ 1296434 h 6608651"/>
                <a:gd name="connsiteX80" fmla="*/ 7311254 w 18288000"/>
                <a:gd name="connsiteY80" fmla="*/ 1296434 h 6608651"/>
                <a:gd name="connsiteX81" fmla="*/ 7267167 w 18288000"/>
                <a:gd name="connsiteY81" fmla="*/ 1296434 h 6608651"/>
                <a:gd name="connsiteX82" fmla="*/ 7267167 w 18288000"/>
                <a:gd name="connsiteY82" fmla="*/ 1328054 h 6608651"/>
                <a:gd name="connsiteX83" fmla="*/ 7311254 w 18288000"/>
                <a:gd name="connsiteY83" fmla="*/ 1328054 h 6608651"/>
                <a:gd name="connsiteX84" fmla="*/ 9050329 w 18288000"/>
                <a:gd name="connsiteY84" fmla="*/ 1328054 h 6608651"/>
                <a:gd name="connsiteX85" fmla="*/ 9172356 w 18288000"/>
                <a:gd name="connsiteY85" fmla="*/ 1328054 h 6608651"/>
                <a:gd name="connsiteX86" fmla="*/ 9173143 w 18288000"/>
                <a:gd name="connsiteY86" fmla="*/ 1328054 h 6608651"/>
                <a:gd name="connsiteX87" fmla="*/ 9251870 w 18288000"/>
                <a:gd name="connsiteY87" fmla="*/ 1407105 h 6608651"/>
                <a:gd name="connsiteX88" fmla="*/ 9251870 w 18288000"/>
                <a:gd name="connsiteY88" fmla="*/ 1596827 h 6608651"/>
                <a:gd name="connsiteX89" fmla="*/ 9173143 w 18288000"/>
                <a:gd name="connsiteY89" fmla="*/ 1675878 h 6608651"/>
                <a:gd name="connsiteX90" fmla="*/ 9172356 w 18288000"/>
                <a:gd name="connsiteY90" fmla="*/ 1675878 h 6608651"/>
                <a:gd name="connsiteX91" fmla="*/ 9050329 w 18288000"/>
                <a:gd name="connsiteY91" fmla="*/ 1675878 h 6608651"/>
                <a:gd name="connsiteX92" fmla="*/ 7082159 w 18288000"/>
                <a:gd name="connsiteY92" fmla="*/ 1675878 h 6608651"/>
                <a:gd name="connsiteX93" fmla="*/ 7038072 w 18288000"/>
                <a:gd name="connsiteY93" fmla="*/ 1675878 h 6608651"/>
                <a:gd name="connsiteX94" fmla="*/ 7038072 w 18288000"/>
                <a:gd name="connsiteY94" fmla="*/ 1707499 h 6608651"/>
                <a:gd name="connsiteX95" fmla="*/ 7082159 w 18288000"/>
                <a:gd name="connsiteY95" fmla="*/ 1707499 h 6608651"/>
                <a:gd name="connsiteX96" fmla="*/ 9050329 w 18288000"/>
                <a:gd name="connsiteY96" fmla="*/ 1707499 h 6608651"/>
                <a:gd name="connsiteX97" fmla="*/ 9172356 w 18288000"/>
                <a:gd name="connsiteY97" fmla="*/ 1707499 h 6608651"/>
                <a:gd name="connsiteX98" fmla="*/ 9173143 w 18288000"/>
                <a:gd name="connsiteY98" fmla="*/ 1707499 h 6608651"/>
                <a:gd name="connsiteX99" fmla="*/ 9251870 w 18288000"/>
                <a:gd name="connsiteY99" fmla="*/ 1786550 h 6608651"/>
                <a:gd name="connsiteX100" fmla="*/ 9251870 w 18288000"/>
                <a:gd name="connsiteY100" fmla="*/ 1976271 h 6608651"/>
                <a:gd name="connsiteX101" fmla="*/ 9173143 w 18288000"/>
                <a:gd name="connsiteY101" fmla="*/ 2055322 h 6608651"/>
                <a:gd name="connsiteX102" fmla="*/ 9172356 w 18288000"/>
                <a:gd name="connsiteY102" fmla="*/ 2055322 h 6608651"/>
                <a:gd name="connsiteX103" fmla="*/ 9050329 w 18288000"/>
                <a:gd name="connsiteY103" fmla="*/ 2055322 h 6608651"/>
                <a:gd name="connsiteX104" fmla="*/ 6957771 w 18288000"/>
                <a:gd name="connsiteY104" fmla="*/ 2055322 h 6608651"/>
                <a:gd name="connsiteX105" fmla="*/ 6913684 w 18288000"/>
                <a:gd name="connsiteY105" fmla="*/ 2055322 h 6608651"/>
                <a:gd name="connsiteX106" fmla="*/ 6913684 w 18288000"/>
                <a:gd name="connsiteY106" fmla="*/ 2086943 h 6608651"/>
                <a:gd name="connsiteX107" fmla="*/ 6957771 w 18288000"/>
                <a:gd name="connsiteY107" fmla="*/ 2086943 h 6608651"/>
                <a:gd name="connsiteX108" fmla="*/ 9050329 w 18288000"/>
                <a:gd name="connsiteY108" fmla="*/ 2086943 h 6608651"/>
                <a:gd name="connsiteX109" fmla="*/ 9172356 w 18288000"/>
                <a:gd name="connsiteY109" fmla="*/ 2086943 h 6608651"/>
                <a:gd name="connsiteX110" fmla="*/ 9173143 w 18288000"/>
                <a:gd name="connsiteY110" fmla="*/ 2086943 h 6608651"/>
                <a:gd name="connsiteX111" fmla="*/ 9251870 w 18288000"/>
                <a:gd name="connsiteY111" fmla="*/ 2165993 h 6608651"/>
                <a:gd name="connsiteX112" fmla="*/ 9251870 w 18288000"/>
                <a:gd name="connsiteY112" fmla="*/ 2355715 h 6608651"/>
                <a:gd name="connsiteX113" fmla="*/ 9173143 w 18288000"/>
                <a:gd name="connsiteY113" fmla="*/ 2434766 h 6608651"/>
                <a:gd name="connsiteX114" fmla="*/ 9172356 w 18288000"/>
                <a:gd name="connsiteY114" fmla="*/ 2434766 h 6608651"/>
                <a:gd name="connsiteX115" fmla="*/ 9050329 w 18288000"/>
                <a:gd name="connsiteY115" fmla="*/ 2434766 h 6608651"/>
                <a:gd name="connsiteX116" fmla="*/ 6864873 w 18288000"/>
                <a:gd name="connsiteY116" fmla="*/ 2434766 h 6608651"/>
                <a:gd name="connsiteX117" fmla="*/ 6820785 w 18288000"/>
                <a:gd name="connsiteY117" fmla="*/ 2434766 h 6608651"/>
                <a:gd name="connsiteX118" fmla="*/ 6820785 w 18288000"/>
                <a:gd name="connsiteY118" fmla="*/ 2466387 h 6608651"/>
                <a:gd name="connsiteX119" fmla="*/ 6864873 w 18288000"/>
                <a:gd name="connsiteY119" fmla="*/ 2466387 h 6608651"/>
                <a:gd name="connsiteX120" fmla="*/ 9050329 w 18288000"/>
                <a:gd name="connsiteY120" fmla="*/ 2466387 h 6608651"/>
                <a:gd name="connsiteX121" fmla="*/ 9172356 w 18288000"/>
                <a:gd name="connsiteY121" fmla="*/ 2466387 h 6608651"/>
                <a:gd name="connsiteX122" fmla="*/ 9173143 w 18288000"/>
                <a:gd name="connsiteY122" fmla="*/ 2466387 h 6608651"/>
                <a:gd name="connsiteX123" fmla="*/ 9251870 w 18288000"/>
                <a:gd name="connsiteY123" fmla="*/ 2545437 h 6608651"/>
                <a:gd name="connsiteX124" fmla="*/ 9251870 w 18288000"/>
                <a:gd name="connsiteY124" fmla="*/ 2735160 h 6608651"/>
                <a:gd name="connsiteX125" fmla="*/ 9173143 w 18288000"/>
                <a:gd name="connsiteY125" fmla="*/ 2814210 h 6608651"/>
                <a:gd name="connsiteX126" fmla="*/ 9172356 w 18288000"/>
                <a:gd name="connsiteY126" fmla="*/ 2814210 h 6608651"/>
                <a:gd name="connsiteX127" fmla="*/ 9050329 w 18288000"/>
                <a:gd name="connsiteY127" fmla="*/ 2814210 h 6608651"/>
                <a:gd name="connsiteX128" fmla="*/ 6864873 w 18288000"/>
                <a:gd name="connsiteY128" fmla="*/ 2814210 h 6608651"/>
                <a:gd name="connsiteX129" fmla="*/ 6820785 w 18288000"/>
                <a:gd name="connsiteY129" fmla="*/ 2814210 h 6608651"/>
                <a:gd name="connsiteX130" fmla="*/ 6820785 w 18288000"/>
                <a:gd name="connsiteY130" fmla="*/ 2845831 h 6608651"/>
                <a:gd name="connsiteX131" fmla="*/ 6864873 w 18288000"/>
                <a:gd name="connsiteY131" fmla="*/ 2845831 h 6608651"/>
                <a:gd name="connsiteX132" fmla="*/ 9050329 w 18288000"/>
                <a:gd name="connsiteY132" fmla="*/ 2845831 h 6608651"/>
                <a:gd name="connsiteX133" fmla="*/ 9172356 w 18288000"/>
                <a:gd name="connsiteY133" fmla="*/ 2845831 h 6608651"/>
                <a:gd name="connsiteX134" fmla="*/ 9173143 w 18288000"/>
                <a:gd name="connsiteY134" fmla="*/ 2845831 h 6608651"/>
                <a:gd name="connsiteX135" fmla="*/ 9251870 w 18288000"/>
                <a:gd name="connsiteY135" fmla="*/ 2924882 h 6608651"/>
                <a:gd name="connsiteX136" fmla="*/ 9251870 w 18288000"/>
                <a:gd name="connsiteY136" fmla="*/ 3114604 h 6608651"/>
                <a:gd name="connsiteX137" fmla="*/ 9173143 w 18288000"/>
                <a:gd name="connsiteY137" fmla="*/ 3193654 h 6608651"/>
                <a:gd name="connsiteX138" fmla="*/ 9172356 w 18288000"/>
                <a:gd name="connsiteY138" fmla="*/ 3193654 h 6608651"/>
                <a:gd name="connsiteX139" fmla="*/ 9050329 w 18288000"/>
                <a:gd name="connsiteY139" fmla="*/ 3193654 h 6608651"/>
                <a:gd name="connsiteX140" fmla="*/ 6932578 w 18288000"/>
                <a:gd name="connsiteY140" fmla="*/ 3193654 h 6608651"/>
                <a:gd name="connsiteX141" fmla="*/ 6888491 w 18288000"/>
                <a:gd name="connsiteY141" fmla="*/ 3193654 h 6608651"/>
                <a:gd name="connsiteX142" fmla="*/ 6888491 w 18288000"/>
                <a:gd name="connsiteY142" fmla="*/ 3225275 h 6608651"/>
                <a:gd name="connsiteX143" fmla="*/ 6932578 w 18288000"/>
                <a:gd name="connsiteY143" fmla="*/ 3225275 h 6608651"/>
                <a:gd name="connsiteX144" fmla="*/ 9050329 w 18288000"/>
                <a:gd name="connsiteY144" fmla="*/ 3225275 h 6608651"/>
                <a:gd name="connsiteX145" fmla="*/ 9172356 w 18288000"/>
                <a:gd name="connsiteY145" fmla="*/ 3225275 h 6608651"/>
                <a:gd name="connsiteX146" fmla="*/ 9173143 w 18288000"/>
                <a:gd name="connsiteY146" fmla="*/ 3225275 h 6608651"/>
                <a:gd name="connsiteX147" fmla="*/ 9251870 w 18288000"/>
                <a:gd name="connsiteY147" fmla="*/ 3304326 h 6608651"/>
                <a:gd name="connsiteX148" fmla="*/ 9251870 w 18288000"/>
                <a:gd name="connsiteY148" fmla="*/ 3494048 h 6608651"/>
                <a:gd name="connsiteX149" fmla="*/ 9173143 w 18288000"/>
                <a:gd name="connsiteY149" fmla="*/ 3573099 h 6608651"/>
                <a:gd name="connsiteX150" fmla="*/ 9172356 w 18288000"/>
                <a:gd name="connsiteY150" fmla="*/ 3573099 h 6608651"/>
                <a:gd name="connsiteX151" fmla="*/ 9050329 w 18288000"/>
                <a:gd name="connsiteY151" fmla="*/ 3573099 h 6608651"/>
                <a:gd name="connsiteX152" fmla="*/ 7058541 w 18288000"/>
                <a:gd name="connsiteY152" fmla="*/ 3573099 h 6608651"/>
                <a:gd name="connsiteX153" fmla="*/ 7014454 w 18288000"/>
                <a:gd name="connsiteY153" fmla="*/ 3573099 h 6608651"/>
                <a:gd name="connsiteX154" fmla="*/ 7014454 w 18288000"/>
                <a:gd name="connsiteY154" fmla="*/ 3604719 h 6608651"/>
                <a:gd name="connsiteX155" fmla="*/ 7058541 w 18288000"/>
                <a:gd name="connsiteY155" fmla="*/ 3604719 h 6608651"/>
                <a:gd name="connsiteX156" fmla="*/ 9050329 w 18288000"/>
                <a:gd name="connsiteY156" fmla="*/ 3604719 h 6608651"/>
                <a:gd name="connsiteX157" fmla="*/ 9167632 w 18288000"/>
                <a:gd name="connsiteY157" fmla="*/ 3604719 h 6608651"/>
                <a:gd name="connsiteX158" fmla="*/ 9172356 w 18288000"/>
                <a:gd name="connsiteY158" fmla="*/ 3604719 h 6608651"/>
                <a:gd name="connsiteX159" fmla="*/ 9230614 w 18288000"/>
                <a:gd name="connsiteY159" fmla="*/ 3630806 h 6608651"/>
                <a:gd name="connsiteX160" fmla="*/ 9251870 w 18288000"/>
                <a:gd name="connsiteY160" fmla="*/ 3683770 h 6608651"/>
                <a:gd name="connsiteX161" fmla="*/ 9251870 w 18288000"/>
                <a:gd name="connsiteY161" fmla="*/ 3873492 h 6608651"/>
                <a:gd name="connsiteX162" fmla="*/ 9173143 w 18288000"/>
                <a:gd name="connsiteY162" fmla="*/ 3952543 h 6608651"/>
                <a:gd name="connsiteX163" fmla="*/ 9172356 w 18288000"/>
                <a:gd name="connsiteY163" fmla="*/ 3952543 h 6608651"/>
                <a:gd name="connsiteX164" fmla="*/ 9050329 w 18288000"/>
                <a:gd name="connsiteY164" fmla="*/ 3952543 h 6608651"/>
                <a:gd name="connsiteX165" fmla="*/ 7272678 w 18288000"/>
                <a:gd name="connsiteY165" fmla="*/ 3952543 h 6608651"/>
                <a:gd name="connsiteX166" fmla="*/ 7228590 w 18288000"/>
                <a:gd name="connsiteY166" fmla="*/ 3952543 h 6608651"/>
                <a:gd name="connsiteX167" fmla="*/ 7228590 w 18288000"/>
                <a:gd name="connsiteY167" fmla="*/ 3984163 h 6608651"/>
                <a:gd name="connsiteX168" fmla="*/ 7272678 w 18288000"/>
                <a:gd name="connsiteY168" fmla="*/ 3984163 h 6608651"/>
                <a:gd name="connsiteX169" fmla="*/ 9050329 w 18288000"/>
                <a:gd name="connsiteY169" fmla="*/ 3984163 h 6608651"/>
                <a:gd name="connsiteX170" fmla="*/ 9172356 w 18288000"/>
                <a:gd name="connsiteY170" fmla="*/ 3984163 h 6608651"/>
                <a:gd name="connsiteX171" fmla="*/ 9173143 w 18288000"/>
                <a:gd name="connsiteY171" fmla="*/ 3984163 h 6608651"/>
                <a:gd name="connsiteX172" fmla="*/ 9251870 w 18288000"/>
                <a:gd name="connsiteY172" fmla="*/ 4063214 h 6608651"/>
                <a:gd name="connsiteX173" fmla="*/ 9251870 w 18288000"/>
                <a:gd name="connsiteY173" fmla="*/ 4252936 h 6608651"/>
                <a:gd name="connsiteX174" fmla="*/ 9173143 w 18288000"/>
                <a:gd name="connsiteY174" fmla="*/ 4331987 h 6608651"/>
                <a:gd name="connsiteX175" fmla="*/ 9172356 w 18288000"/>
                <a:gd name="connsiteY175" fmla="*/ 4331987 h 6608651"/>
                <a:gd name="connsiteX176" fmla="*/ 9050329 w 18288000"/>
                <a:gd name="connsiteY176" fmla="*/ 4331987 h 6608651"/>
                <a:gd name="connsiteX177" fmla="*/ 7562393 w 18288000"/>
                <a:gd name="connsiteY177" fmla="*/ 4331987 h 6608651"/>
                <a:gd name="connsiteX178" fmla="*/ 7518306 w 18288000"/>
                <a:gd name="connsiteY178" fmla="*/ 4331987 h 6608651"/>
                <a:gd name="connsiteX179" fmla="*/ 7518306 w 18288000"/>
                <a:gd name="connsiteY179" fmla="*/ 4363607 h 6608651"/>
                <a:gd name="connsiteX180" fmla="*/ 7562393 w 18288000"/>
                <a:gd name="connsiteY180" fmla="*/ 4363607 h 6608651"/>
                <a:gd name="connsiteX181" fmla="*/ 9050329 w 18288000"/>
                <a:gd name="connsiteY181" fmla="*/ 4363607 h 6608651"/>
                <a:gd name="connsiteX182" fmla="*/ 9170781 w 18288000"/>
                <a:gd name="connsiteY182" fmla="*/ 4363607 h 6608651"/>
                <a:gd name="connsiteX183" fmla="*/ 9172356 w 18288000"/>
                <a:gd name="connsiteY183" fmla="*/ 4363607 h 6608651"/>
                <a:gd name="connsiteX184" fmla="*/ 9230614 w 18288000"/>
                <a:gd name="connsiteY184" fmla="*/ 4389694 h 6608651"/>
                <a:gd name="connsiteX185" fmla="*/ 9251870 w 18288000"/>
                <a:gd name="connsiteY185" fmla="*/ 4442658 h 6608651"/>
                <a:gd name="connsiteX186" fmla="*/ 9251870 w 18288000"/>
                <a:gd name="connsiteY186" fmla="*/ 4632380 h 6608651"/>
                <a:gd name="connsiteX187" fmla="*/ 9173143 w 18288000"/>
                <a:gd name="connsiteY187" fmla="*/ 4711431 h 6608651"/>
                <a:gd name="connsiteX188" fmla="*/ 9172356 w 18288000"/>
                <a:gd name="connsiteY188" fmla="*/ 4711431 h 6608651"/>
                <a:gd name="connsiteX189" fmla="*/ 9170781 w 18288000"/>
                <a:gd name="connsiteY189" fmla="*/ 4711431 h 6608651"/>
                <a:gd name="connsiteX190" fmla="*/ 9050329 w 18288000"/>
                <a:gd name="connsiteY190" fmla="*/ 4711431 h 6608651"/>
                <a:gd name="connsiteX191" fmla="*/ 8134736 w 18288000"/>
                <a:gd name="connsiteY191" fmla="*/ 4711431 h 6608651"/>
                <a:gd name="connsiteX192" fmla="*/ 8090650 w 18288000"/>
                <a:gd name="connsiteY192" fmla="*/ 4711431 h 6608651"/>
                <a:gd name="connsiteX193" fmla="*/ 8090650 w 18288000"/>
                <a:gd name="connsiteY193" fmla="*/ 4743051 h 6608651"/>
                <a:gd name="connsiteX194" fmla="*/ 8134736 w 18288000"/>
                <a:gd name="connsiteY194" fmla="*/ 4743051 h 6608651"/>
                <a:gd name="connsiteX195" fmla="*/ 9050329 w 18288000"/>
                <a:gd name="connsiteY195" fmla="*/ 4743051 h 6608651"/>
                <a:gd name="connsiteX196" fmla="*/ 9172356 w 18288000"/>
                <a:gd name="connsiteY196" fmla="*/ 4743051 h 6608651"/>
                <a:gd name="connsiteX197" fmla="*/ 9173143 w 18288000"/>
                <a:gd name="connsiteY197" fmla="*/ 4743051 h 6608651"/>
                <a:gd name="connsiteX198" fmla="*/ 9251870 w 18288000"/>
                <a:gd name="connsiteY198" fmla="*/ 4822102 h 6608651"/>
                <a:gd name="connsiteX199" fmla="*/ 9251870 w 18288000"/>
                <a:gd name="connsiteY199" fmla="*/ 5011824 h 6608651"/>
                <a:gd name="connsiteX200" fmla="*/ 9173143 w 18288000"/>
                <a:gd name="connsiteY200" fmla="*/ 5090875 h 6608651"/>
                <a:gd name="connsiteX201" fmla="*/ 9172356 w 18288000"/>
                <a:gd name="connsiteY201" fmla="*/ 5090875 h 6608651"/>
                <a:gd name="connsiteX202" fmla="*/ 9050329 w 18288000"/>
                <a:gd name="connsiteY202" fmla="*/ 5090875 h 6608651"/>
                <a:gd name="connsiteX203" fmla="*/ 8486645 w 18288000"/>
                <a:gd name="connsiteY203" fmla="*/ 5090875 h 6608651"/>
                <a:gd name="connsiteX204" fmla="*/ 8442558 w 18288000"/>
                <a:gd name="connsiteY204" fmla="*/ 5090875 h 6608651"/>
                <a:gd name="connsiteX205" fmla="*/ 8442558 w 18288000"/>
                <a:gd name="connsiteY205" fmla="*/ 5122495 h 6608651"/>
                <a:gd name="connsiteX206" fmla="*/ 8486645 w 18288000"/>
                <a:gd name="connsiteY206" fmla="*/ 5122495 h 6608651"/>
                <a:gd name="connsiteX207" fmla="*/ 9050329 w 18288000"/>
                <a:gd name="connsiteY207" fmla="*/ 5122495 h 6608651"/>
                <a:gd name="connsiteX208" fmla="*/ 9172356 w 18288000"/>
                <a:gd name="connsiteY208" fmla="*/ 5122495 h 6608651"/>
                <a:gd name="connsiteX209" fmla="*/ 9173143 w 18288000"/>
                <a:gd name="connsiteY209" fmla="*/ 5122495 h 6608651"/>
                <a:gd name="connsiteX210" fmla="*/ 9251870 w 18288000"/>
                <a:gd name="connsiteY210" fmla="*/ 5201546 h 6608651"/>
                <a:gd name="connsiteX211" fmla="*/ 9251870 w 18288000"/>
                <a:gd name="connsiteY211" fmla="*/ 5203127 h 6608651"/>
                <a:gd name="connsiteX212" fmla="*/ 9251870 w 18288000"/>
                <a:gd name="connsiteY212" fmla="*/ 5391268 h 6608651"/>
                <a:gd name="connsiteX213" fmla="*/ 9173143 w 18288000"/>
                <a:gd name="connsiteY213" fmla="*/ 5470319 h 6608651"/>
                <a:gd name="connsiteX214" fmla="*/ 9172356 w 18288000"/>
                <a:gd name="connsiteY214" fmla="*/ 5470319 h 6608651"/>
                <a:gd name="connsiteX215" fmla="*/ 9050329 w 18288000"/>
                <a:gd name="connsiteY215" fmla="*/ 5470319 h 6608651"/>
                <a:gd name="connsiteX216" fmla="*/ 8828320 w 18288000"/>
                <a:gd name="connsiteY216" fmla="*/ 5470319 h 6608651"/>
                <a:gd name="connsiteX217" fmla="*/ 8785020 w 18288000"/>
                <a:gd name="connsiteY217" fmla="*/ 5470319 h 6608651"/>
                <a:gd name="connsiteX218" fmla="*/ 8785020 w 18288000"/>
                <a:gd name="connsiteY218" fmla="*/ 5501939 h 6608651"/>
                <a:gd name="connsiteX219" fmla="*/ 8828320 w 18288000"/>
                <a:gd name="connsiteY219" fmla="*/ 5501939 h 6608651"/>
                <a:gd name="connsiteX220" fmla="*/ 9050329 w 18288000"/>
                <a:gd name="connsiteY220" fmla="*/ 5501939 h 6608651"/>
                <a:gd name="connsiteX221" fmla="*/ 9172356 w 18288000"/>
                <a:gd name="connsiteY221" fmla="*/ 5501939 h 6608651"/>
                <a:gd name="connsiteX222" fmla="*/ 9173143 w 18288000"/>
                <a:gd name="connsiteY222" fmla="*/ 5501939 h 6608651"/>
                <a:gd name="connsiteX223" fmla="*/ 9251870 w 18288000"/>
                <a:gd name="connsiteY223" fmla="*/ 5580990 h 6608651"/>
                <a:gd name="connsiteX224" fmla="*/ 9251870 w 18288000"/>
                <a:gd name="connsiteY224" fmla="*/ 5769922 h 6608651"/>
                <a:gd name="connsiteX225" fmla="*/ 9251870 w 18288000"/>
                <a:gd name="connsiteY225" fmla="*/ 5770712 h 6608651"/>
                <a:gd name="connsiteX226" fmla="*/ 9173143 w 18288000"/>
                <a:gd name="connsiteY226" fmla="*/ 5849763 h 6608651"/>
                <a:gd name="connsiteX227" fmla="*/ 9172356 w 18288000"/>
                <a:gd name="connsiteY227" fmla="*/ 5849763 h 6608651"/>
                <a:gd name="connsiteX228" fmla="*/ 9050329 w 18288000"/>
                <a:gd name="connsiteY228" fmla="*/ 5849763 h 6608651"/>
                <a:gd name="connsiteX229" fmla="*/ 8828320 w 18288000"/>
                <a:gd name="connsiteY229" fmla="*/ 5849763 h 6608651"/>
                <a:gd name="connsiteX230" fmla="*/ 8785020 w 18288000"/>
                <a:gd name="connsiteY230" fmla="*/ 5849763 h 6608651"/>
                <a:gd name="connsiteX231" fmla="*/ 8785020 w 18288000"/>
                <a:gd name="connsiteY231" fmla="*/ 5881383 h 6608651"/>
                <a:gd name="connsiteX232" fmla="*/ 8828320 w 18288000"/>
                <a:gd name="connsiteY232" fmla="*/ 5881383 h 6608651"/>
                <a:gd name="connsiteX233" fmla="*/ 9050329 w 18288000"/>
                <a:gd name="connsiteY233" fmla="*/ 5881383 h 6608651"/>
                <a:gd name="connsiteX234" fmla="*/ 9172356 w 18288000"/>
                <a:gd name="connsiteY234" fmla="*/ 5881383 h 6608651"/>
                <a:gd name="connsiteX235" fmla="*/ 9173143 w 18288000"/>
                <a:gd name="connsiteY235" fmla="*/ 5881383 h 6608651"/>
                <a:gd name="connsiteX236" fmla="*/ 9251870 w 18288000"/>
                <a:gd name="connsiteY236" fmla="*/ 5960434 h 6608651"/>
                <a:gd name="connsiteX237" fmla="*/ 9251870 w 18288000"/>
                <a:gd name="connsiteY237" fmla="*/ 6150156 h 6608651"/>
                <a:gd name="connsiteX238" fmla="*/ 9173143 w 18288000"/>
                <a:gd name="connsiteY238" fmla="*/ 6229207 h 6608651"/>
                <a:gd name="connsiteX239" fmla="*/ 9172356 w 18288000"/>
                <a:gd name="connsiteY239" fmla="*/ 6229207 h 6608651"/>
                <a:gd name="connsiteX240" fmla="*/ 9131418 w 18288000"/>
                <a:gd name="connsiteY240" fmla="*/ 6229207 h 6608651"/>
                <a:gd name="connsiteX241" fmla="*/ 9100714 w 18288000"/>
                <a:gd name="connsiteY241" fmla="*/ 6229207 h 6608651"/>
                <a:gd name="connsiteX242" fmla="*/ 9057415 w 18288000"/>
                <a:gd name="connsiteY242" fmla="*/ 6229207 h 6608651"/>
                <a:gd name="connsiteX243" fmla="*/ 9057415 w 18288000"/>
                <a:gd name="connsiteY243" fmla="*/ 6260827 h 6608651"/>
                <a:gd name="connsiteX244" fmla="*/ 9100714 w 18288000"/>
                <a:gd name="connsiteY244" fmla="*/ 6260827 h 6608651"/>
                <a:gd name="connsiteX245" fmla="*/ 9131418 w 18288000"/>
                <a:gd name="connsiteY245" fmla="*/ 6260827 h 6608651"/>
                <a:gd name="connsiteX246" fmla="*/ 9172356 w 18288000"/>
                <a:gd name="connsiteY246" fmla="*/ 6260827 h 6608651"/>
                <a:gd name="connsiteX247" fmla="*/ 9230614 w 18288000"/>
                <a:gd name="connsiteY247" fmla="*/ 6286914 h 6608651"/>
                <a:gd name="connsiteX248" fmla="*/ 9251870 w 18288000"/>
                <a:gd name="connsiteY248" fmla="*/ 6339878 h 6608651"/>
                <a:gd name="connsiteX249" fmla="*/ 9251870 w 18288000"/>
                <a:gd name="connsiteY249" fmla="*/ 6529600 h 6608651"/>
                <a:gd name="connsiteX250" fmla="*/ 9173143 w 18288000"/>
                <a:gd name="connsiteY250" fmla="*/ 6608651 h 6608651"/>
                <a:gd name="connsiteX251" fmla="*/ 9172356 w 18288000"/>
                <a:gd name="connsiteY251" fmla="*/ 6608651 h 6608651"/>
                <a:gd name="connsiteX252" fmla="*/ 9050329 w 18288000"/>
                <a:gd name="connsiteY252" fmla="*/ 6608651 h 6608651"/>
                <a:gd name="connsiteX253" fmla="*/ 8333128 w 18288000"/>
                <a:gd name="connsiteY253" fmla="*/ 6608651 h 6608651"/>
                <a:gd name="connsiteX254" fmla="*/ 7439579 w 18288000"/>
                <a:gd name="connsiteY254" fmla="*/ 6608651 h 6608651"/>
                <a:gd name="connsiteX255" fmla="*/ 6300401 w 18288000"/>
                <a:gd name="connsiteY255" fmla="*/ 6608651 h 6608651"/>
                <a:gd name="connsiteX256" fmla="*/ 5341509 w 18288000"/>
                <a:gd name="connsiteY256" fmla="*/ 6608651 h 6608651"/>
                <a:gd name="connsiteX257" fmla="*/ 193874 w 18288000"/>
                <a:gd name="connsiteY257" fmla="*/ 6608651 h 6608651"/>
                <a:gd name="connsiteX258" fmla="*/ 0 w 18288000"/>
                <a:gd name="connsiteY258" fmla="*/ 6608651 h 6608651"/>
                <a:gd name="connsiteX259" fmla="*/ 0 w 18288000"/>
                <a:gd name="connsiteY259" fmla="*/ 6450549 h 6608651"/>
                <a:gd name="connsiteX260" fmla="*/ 59097 w 18288000"/>
                <a:gd name="connsiteY260" fmla="*/ 6450549 h 6608651"/>
                <a:gd name="connsiteX261" fmla="*/ 5341509 w 18288000"/>
                <a:gd name="connsiteY261" fmla="*/ 6450549 h 6608651"/>
                <a:gd name="connsiteX262" fmla="*/ 6300401 w 18288000"/>
                <a:gd name="connsiteY262" fmla="*/ 6450549 h 6608651"/>
                <a:gd name="connsiteX263" fmla="*/ 7439579 w 18288000"/>
                <a:gd name="connsiteY263" fmla="*/ 6450549 h 6608651"/>
                <a:gd name="connsiteX264" fmla="*/ 8333128 w 18288000"/>
                <a:gd name="connsiteY264" fmla="*/ 6450549 h 6608651"/>
                <a:gd name="connsiteX265" fmla="*/ 9050329 w 18288000"/>
                <a:gd name="connsiteY265" fmla="*/ 6450549 h 6608651"/>
                <a:gd name="connsiteX266" fmla="*/ 9094416 w 18288000"/>
                <a:gd name="connsiteY266" fmla="*/ 6450549 h 6608651"/>
                <a:gd name="connsiteX267" fmla="*/ 9094416 w 18288000"/>
                <a:gd name="connsiteY267" fmla="*/ 6418929 h 6608651"/>
                <a:gd name="connsiteX268" fmla="*/ 9050329 w 18288000"/>
                <a:gd name="connsiteY268" fmla="*/ 6418929 h 6608651"/>
                <a:gd name="connsiteX269" fmla="*/ 9010966 w 18288000"/>
                <a:gd name="connsiteY269" fmla="*/ 6418929 h 6608651"/>
                <a:gd name="connsiteX270" fmla="*/ 8978688 w 18288000"/>
                <a:gd name="connsiteY270" fmla="*/ 6418929 h 6608651"/>
                <a:gd name="connsiteX271" fmla="*/ 8920430 w 18288000"/>
                <a:gd name="connsiteY271" fmla="*/ 6392842 h 6608651"/>
                <a:gd name="connsiteX272" fmla="*/ 8899961 w 18288000"/>
                <a:gd name="connsiteY272" fmla="*/ 6339087 h 6608651"/>
                <a:gd name="connsiteX273" fmla="*/ 8899961 w 18288000"/>
                <a:gd name="connsiteY273" fmla="*/ 6150156 h 6608651"/>
                <a:gd name="connsiteX274" fmla="*/ 8978688 w 18288000"/>
                <a:gd name="connsiteY274" fmla="*/ 6071105 h 6608651"/>
                <a:gd name="connsiteX275" fmla="*/ 9001519 w 18288000"/>
                <a:gd name="connsiteY275" fmla="*/ 6071105 h 6608651"/>
                <a:gd name="connsiteX276" fmla="*/ 9050329 w 18288000"/>
                <a:gd name="connsiteY276" fmla="*/ 6071105 h 6608651"/>
                <a:gd name="connsiteX277" fmla="*/ 9094416 w 18288000"/>
                <a:gd name="connsiteY277" fmla="*/ 6071105 h 6608651"/>
                <a:gd name="connsiteX278" fmla="*/ 9094416 w 18288000"/>
                <a:gd name="connsiteY278" fmla="*/ 6039485 h 6608651"/>
                <a:gd name="connsiteX279" fmla="*/ 9050329 w 18288000"/>
                <a:gd name="connsiteY279" fmla="*/ 6039485 h 6608651"/>
                <a:gd name="connsiteX280" fmla="*/ 8828320 w 18288000"/>
                <a:gd name="connsiteY280" fmla="*/ 6039485 h 6608651"/>
                <a:gd name="connsiteX281" fmla="*/ 8706293 w 18288000"/>
                <a:gd name="connsiteY281" fmla="*/ 6039485 h 6608651"/>
                <a:gd name="connsiteX282" fmla="*/ 8627566 w 18288000"/>
                <a:gd name="connsiteY282" fmla="*/ 5960434 h 6608651"/>
                <a:gd name="connsiteX283" fmla="*/ 8627566 w 18288000"/>
                <a:gd name="connsiteY283" fmla="*/ 5959644 h 6608651"/>
                <a:gd name="connsiteX284" fmla="*/ 8627566 w 18288000"/>
                <a:gd name="connsiteY284" fmla="*/ 5940672 h 6608651"/>
                <a:gd name="connsiteX285" fmla="*/ 8627566 w 18288000"/>
                <a:gd name="connsiteY285" fmla="*/ 5770712 h 6608651"/>
                <a:gd name="connsiteX286" fmla="*/ 8706293 w 18288000"/>
                <a:gd name="connsiteY286" fmla="*/ 5691661 h 6608651"/>
                <a:gd name="connsiteX287" fmla="*/ 8828320 w 18288000"/>
                <a:gd name="connsiteY287" fmla="*/ 5691661 h 6608651"/>
                <a:gd name="connsiteX288" fmla="*/ 9050329 w 18288000"/>
                <a:gd name="connsiteY288" fmla="*/ 5691661 h 6608651"/>
                <a:gd name="connsiteX289" fmla="*/ 9094416 w 18288000"/>
                <a:gd name="connsiteY289" fmla="*/ 5691661 h 6608651"/>
                <a:gd name="connsiteX290" fmla="*/ 9094416 w 18288000"/>
                <a:gd name="connsiteY290" fmla="*/ 5660041 h 6608651"/>
                <a:gd name="connsiteX291" fmla="*/ 9050329 w 18288000"/>
                <a:gd name="connsiteY291" fmla="*/ 5660041 h 6608651"/>
                <a:gd name="connsiteX292" fmla="*/ 8828320 w 18288000"/>
                <a:gd name="connsiteY292" fmla="*/ 5660041 h 6608651"/>
                <a:gd name="connsiteX293" fmla="*/ 8706293 w 18288000"/>
                <a:gd name="connsiteY293" fmla="*/ 5660041 h 6608651"/>
                <a:gd name="connsiteX294" fmla="*/ 8627566 w 18288000"/>
                <a:gd name="connsiteY294" fmla="*/ 5580990 h 6608651"/>
                <a:gd name="connsiteX295" fmla="*/ 8627566 w 18288000"/>
                <a:gd name="connsiteY295" fmla="*/ 5580200 h 6608651"/>
                <a:gd name="connsiteX296" fmla="*/ 8627566 w 18288000"/>
                <a:gd name="connsiteY296" fmla="*/ 5561227 h 6608651"/>
                <a:gd name="connsiteX297" fmla="*/ 8627566 w 18288000"/>
                <a:gd name="connsiteY297" fmla="*/ 5391268 h 6608651"/>
                <a:gd name="connsiteX298" fmla="*/ 8706293 w 18288000"/>
                <a:gd name="connsiteY298" fmla="*/ 5312217 h 6608651"/>
                <a:gd name="connsiteX299" fmla="*/ 8828320 w 18288000"/>
                <a:gd name="connsiteY299" fmla="*/ 5312217 h 6608651"/>
                <a:gd name="connsiteX300" fmla="*/ 9050329 w 18288000"/>
                <a:gd name="connsiteY300" fmla="*/ 5312217 h 6608651"/>
                <a:gd name="connsiteX301" fmla="*/ 9094416 w 18288000"/>
                <a:gd name="connsiteY301" fmla="*/ 5312217 h 6608651"/>
                <a:gd name="connsiteX302" fmla="*/ 9094416 w 18288000"/>
                <a:gd name="connsiteY302" fmla="*/ 5280597 h 6608651"/>
                <a:gd name="connsiteX303" fmla="*/ 9050329 w 18288000"/>
                <a:gd name="connsiteY303" fmla="*/ 5280597 h 6608651"/>
                <a:gd name="connsiteX304" fmla="*/ 8486645 w 18288000"/>
                <a:gd name="connsiteY304" fmla="*/ 5280597 h 6608651"/>
                <a:gd name="connsiteX305" fmla="*/ 8364620 w 18288000"/>
                <a:gd name="connsiteY305" fmla="*/ 5280597 h 6608651"/>
                <a:gd name="connsiteX306" fmla="*/ 8363832 w 18288000"/>
                <a:gd name="connsiteY306" fmla="*/ 5280597 h 6608651"/>
                <a:gd name="connsiteX307" fmla="*/ 8285104 w 18288000"/>
                <a:gd name="connsiteY307" fmla="*/ 5201546 h 6608651"/>
                <a:gd name="connsiteX308" fmla="*/ 8285104 w 18288000"/>
                <a:gd name="connsiteY308" fmla="*/ 5200756 h 6608651"/>
                <a:gd name="connsiteX309" fmla="*/ 8285104 w 18288000"/>
                <a:gd name="connsiteY309" fmla="*/ 5181783 h 6608651"/>
                <a:gd name="connsiteX310" fmla="*/ 8285104 w 18288000"/>
                <a:gd name="connsiteY310" fmla="*/ 5011824 h 6608651"/>
                <a:gd name="connsiteX311" fmla="*/ 8363832 w 18288000"/>
                <a:gd name="connsiteY311" fmla="*/ 4932773 h 6608651"/>
                <a:gd name="connsiteX312" fmla="*/ 8364620 w 18288000"/>
                <a:gd name="connsiteY312" fmla="*/ 4932773 h 6608651"/>
                <a:gd name="connsiteX313" fmla="*/ 8486645 w 18288000"/>
                <a:gd name="connsiteY313" fmla="*/ 4932773 h 6608651"/>
                <a:gd name="connsiteX314" fmla="*/ 9050329 w 18288000"/>
                <a:gd name="connsiteY314" fmla="*/ 4932773 h 6608651"/>
                <a:gd name="connsiteX315" fmla="*/ 9094416 w 18288000"/>
                <a:gd name="connsiteY315" fmla="*/ 4932773 h 6608651"/>
                <a:gd name="connsiteX316" fmla="*/ 9094416 w 18288000"/>
                <a:gd name="connsiteY316" fmla="*/ 4901153 h 6608651"/>
                <a:gd name="connsiteX317" fmla="*/ 9050329 w 18288000"/>
                <a:gd name="connsiteY317" fmla="*/ 4901153 h 6608651"/>
                <a:gd name="connsiteX318" fmla="*/ 8134736 w 18288000"/>
                <a:gd name="connsiteY318" fmla="*/ 4901153 h 6608651"/>
                <a:gd name="connsiteX319" fmla="*/ 8012710 w 18288000"/>
                <a:gd name="connsiteY319" fmla="*/ 4901153 h 6608651"/>
                <a:gd name="connsiteX320" fmla="*/ 8011922 w 18288000"/>
                <a:gd name="connsiteY320" fmla="*/ 4901153 h 6608651"/>
                <a:gd name="connsiteX321" fmla="*/ 7933196 w 18288000"/>
                <a:gd name="connsiteY321" fmla="*/ 4822102 h 6608651"/>
                <a:gd name="connsiteX322" fmla="*/ 7933196 w 18288000"/>
                <a:gd name="connsiteY322" fmla="*/ 4821312 h 6608651"/>
                <a:gd name="connsiteX323" fmla="*/ 7933196 w 18288000"/>
                <a:gd name="connsiteY323" fmla="*/ 4802339 h 6608651"/>
                <a:gd name="connsiteX324" fmla="*/ 7933196 w 18288000"/>
                <a:gd name="connsiteY324" fmla="*/ 4632380 h 6608651"/>
                <a:gd name="connsiteX325" fmla="*/ 8011922 w 18288000"/>
                <a:gd name="connsiteY325" fmla="*/ 4553329 h 6608651"/>
                <a:gd name="connsiteX326" fmla="*/ 8012710 w 18288000"/>
                <a:gd name="connsiteY326" fmla="*/ 4553329 h 6608651"/>
                <a:gd name="connsiteX327" fmla="*/ 8134736 w 18288000"/>
                <a:gd name="connsiteY327" fmla="*/ 4553329 h 6608651"/>
                <a:gd name="connsiteX328" fmla="*/ 9050329 w 18288000"/>
                <a:gd name="connsiteY328" fmla="*/ 4553329 h 6608651"/>
                <a:gd name="connsiteX329" fmla="*/ 9094416 w 18288000"/>
                <a:gd name="connsiteY329" fmla="*/ 4553329 h 6608651"/>
                <a:gd name="connsiteX330" fmla="*/ 9094416 w 18288000"/>
                <a:gd name="connsiteY330" fmla="*/ 4521709 h 6608651"/>
                <a:gd name="connsiteX331" fmla="*/ 9050329 w 18288000"/>
                <a:gd name="connsiteY331" fmla="*/ 4521709 h 6608651"/>
                <a:gd name="connsiteX332" fmla="*/ 7562393 w 18288000"/>
                <a:gd name="connsiteY332" fmla="*/ 4521709 h 6608651"/>
                <a:gd name="connsiteX333" fmla="*/ 7440366 w 18288000"/>
                <a:gd name="connsiteY333" fmla="*/ 4521709 h 6608651"/>
                <a:gd name="connsiteX334" fmla="*/ 7439579 w 18288000"/>
                <a:gd name="connsiteY334" fmla="*/ 4521709 h 6608651"/>
                <a:gd name="connsiteX335" fmla="*/ 7360852 w 18288000"/>
                <a:gd name="connsiteY335" fmla="*/ 4442658 h 6608651"/>
                <a:gd name="connsiteX336" fmla="*/ 7360852 w 18288000"/>
                <a:gd name="connsiteY336" fmla="*/ 4441867 h 6608651"/>
                <a:gd name="connsiteX337" fmla="*/ 7360852 w 18288000"/>
                <a:gd name="connsiteY337" fmla="*/ 4252936 h 6608651"/>
                <a:gd name="connsiteX338" fmla="*/ 7439579 w 18288000"/>
                <a:gd name="connsiteY338" fmla="*/ 4173885 h 6608651"/>
                <a:gd name="connsiteX339" fmla="*/ 7440366 w 18288000"/>
                <a:gd name="connsiteY339" fmla="*/ 4173885 h 6608651"/>
                <a:gd name="connsiteX340" fmla="*/ 7562393 w 18288000"/>
                <a:gd name="connsiteY340" fmla="*/ 4173885 h 6608651"/>
                <a:gd name="connsiteX341" fmla="*/ 9050329 w 18288000"/>
                <a:gd name="connsiteY341" fmla="*/ 4173885 h 6608651"/>
                <a:gd name="connsiteX342" fmla="*/ 9094416 w 18288000"/>
                <a:gd name="connsiteY342" fmla="*/ 4173885 h 6608651"/>
                <a:gd name="connsiteX343" fmla="*/ 9094416 w 18288000"/>
                <a:gd name="connsiteY343" fmla="*/ 4142265 h 6608651"/>
                <a:gd name="connsiteX344" fmla="*/ 9050329 w 18288000"/>
                <a:gd name="connsiteY344" fmla="*/ 4142265 h 6608651"/>
                <a:gd name="connsiteX345" fmla="*/ 7272678 w 18288000"/>
                <a:gd name="connsiteY345" fmla="*/ 4142265 h 6608651"/>
                <a:gd name="connsiteX346" fmla="*/ 7150651 w 18288000"/>
                <a:gd name="connsiteY346" fmla="*/ 4142265 h 6608651"/>
                <a:gd name="connsiteX347" fmla="*/ 7149864 w 18288000"/>
                <a:gd name="connsiteY347" fmla="*/ 4142265 h 6608651"/>
                <a:gd name="connsiteX348" fmla="*/ 7071137 w 18288000"/>
                <a:gd name="connsiteY348" fmla="*/ 4063214 h 6608651"/>
                <a:gd name="connsiteX349" fmla="*/ 7071137 w 18288000"/>
                <a:gd name="connsiteY349" fmla="*/ 4062423 h 6608651"/>
                <a:gd name="connsiteX350" fmla="*/ 7071137 w 18288000"/>
                <a:gd name="connsiteY350" fmla="*/ 4043451 h 6608651"/>
                <a:gd name="connsiteX351" fmla="*/ 7071137 w 18288000"/>
                <a:gd name="connsiteY351" fmla="*/ 3873492 h 6608651"/>
                <a:gd name="connsiteX352" fmla="*/ 7149864 w 18288000"/>
                <a:gd name="connsiteY352" fmla="*/ 3794441 h 6608651"/>
                <a:gd name="connsiteX353" fmla="*/ 7150651 w 18288000"/>
                <a:gd name="connsiteY353" fmla="*/ 3794441 h 6608651"/>
                <a:gd name="connsiteX354" fmla="*/ 7272678 w 18288000"/>
                <a:gd name="connsiteY354" fmla="*/ 3794441 h 6608651"/>
                <a:gd name="connsiteX355" fmla="*/ 9050329 w 18288000"/>
                <a:gd name="connsiteY355" fmla="*/ 3794441 h 6608651"/>
                <a:gd name="connsiteX356" fmla="*/ 9094416 w 18288000"/>
                <a:gd name="connsiteY356" fmla="*/ 3794441 h 6608651"/>
                <a:gd name="connsiteX357" fmla="*/ 9094416 w 18288000"/>
                <a:gd name="connsiteY357" fmla="*/ 3762821 h 6608651"/>
                <a:gd name="connsiteX358" fmla="*/ 9050329 w 18288000"/>
                <a:gd name="connsiteY358" fmla="*/ 3762821 h 6608651"/>
                <a:gd name="connsiteX359" fmla="*/ 7058541 w 18288000"/>
                <a:gd name="connsiteY359" fmla="*/ 3762821 h 6608651"/>
                <a:gd name="connsiteX360" fmla="*/ 6936514 w 18288000"/>
                <a:gd name="connsiteY360" fmla="*/ 3762821 h 6608651"/>
                <a:gd name="connsiteX361" fmla="*/ 6935727 w 18288000"/>
                <a:gd name="connsiteY361" fmla="*/ 3762821 h 6608651"/>
                <a:gd name="connsiteX362" fmla="*/ 6857000 w 18288000"/>
                <a:gd name="connsiteY362" fmla="*/ 3683770 h 6608651"/>
                <a:gd name="connsiteX363" fmla="*/ 6857000 w 18288000"/>
                <a:gd name="connsiteY363" fmla="*/ 3682979 h 6608651"/>
                <a:gd name="connsiteX364" fmla="*/ 6857000 w 18288000"/>
                <a:gd name="connsiteY364" fmla="*/ 3664007 h 6608651"/>
                <a:gd name="connsiteX365" fmla="*/ 6857000 w 18288000"/>
                <a:gd name="connsiteY365" fmla="*/ 3494048 h 6608651"/>
                <a:gd name="connsiteX366" fmla="*/ 6935727 w 18288000"/>
                <a:gd name="connsiteY366" fmla="*/ 3414997 h 6608651"/>
                <a:gd name="connsiteX367" fmla="*/ 6936514 w 18288000"/>
                <a:gd name="connsiteY367" fmla="*/ 3414997 h 6608651"/>
                <a:gd name="connsiteX368" fmla="*/ 7058541 w 18288000"/>
                <a:gd name="connsiteY368" fmla="*/ 3414997 h 6608651"/>
                <a:gd name="connsiteX369" fmla="*/ 9050329 w 18288000"/>
                <a:gd name="connsiteY369" fmla="*/ 3414997 h 6608651"/>
                <a:gd name="connsiteX370" fmla="*/ 9094416 w 18288000"/>
                <a:gd name="connsiteY370" fmla="*/ 3414997 h 6608651"/>
                <a:gd name="connsiteX371" fmla="*/ 9094416 w 18288000"/>
                <a:gd name="connsiteY371" fmla="*/ 3383376 h 6608651"/>
                <a:gd name="connsiteX372" fmla="*/ 9050329 w 18288000"/>
                <a:gd name="connsiteY372" fmla="*/ 3383376 h 6608651"/>
                <a:gd name="connsiteX373" fmla="*/ 6932578 w 18288000"/>
                <a:gd name="connsiteY373" fmla="*/ 3383376 h 6608651"/>
                <a:gd name="connsiteX374" fmla="*/ 6810551 w 18288000"/>
                <a:gd name="connsiteY374" fmla="*/ 3383376 h 6608651"/>
                <a:gd name="connsiteX375" fmla="*/ 6809764 w 18288000"/>
                <a:gd name="connsiteY375" fmla="*/ 3383376 h 6608651"/>
                <a:gd name="connsiteX376" fmla="*/ 6731037 w 18288000"/>
                <a:gd name="connsiteY376" fmla="*/ 3304326 h 6608651"/>
                <a:gd name="connsiteX377" fmla="*/ 6731037 w 18288000"/>
                <a:gd name="connsiteY377" fmla="*/ 3303535 h 6608651"/>
                <a:gd name="connsiteX378" fmla="*/ 6731037 w 18288000"/>
                <a:gd name="connsiteY378" fmla="*/ 3284563 h 6608651"/>
                <a:gd name="connsiteX379" fmla="*/ 6731037 w 18288000"/>
                <a:gd name="connsiteY379" fmla="*/ 3114604 h 6608651"/>
                <a:gd name="connsiteX380" fmla="*/ 6809764 w 18288000"/>
                <a:gd name="connsiteY380" fmla="*/ 3035553 h 6608651"/>
                <a:gd name="connsiteX381" fmla="*/ 6810551 w 18288000"/>
                <a:gd name="connsiteY381" fmla="*/ 3035553 h 6608651"/>
                <a:gd name="connsiteX382" fmla="*/ 6932578 w 18288000"/>
                <a:gd name="connsiteY382" fmla="*/ 3035553 h 6608651"/>
                <a:gd name="connsiteX383" fmla="*/ 9050329 w 18288000"/>
                <a:gd name="connsiteY383" fmla="*/ 3035553 h 6608651"/>
                <a:gd name="connsiteX384" fmla="*/ 9094416 w 18288000"/>
                <a:gd name="connsiteY384" fmla="*/ 3035553 h 6608651"/>
                <a:gd name="connsiteX385" fmla="*/ 9094416 w 18288000"/>
                <a:gd name="connsiteY385" fmla="*/ 3003932 h 6608651"/>
                <a:gd name="connsiteX386" fmla="*/ 9050329 w 18288000"/>
                <a:gd name="connsiteY386" fmla="*/ 3003932 h 6608651"/>
                <a:gd name="connsiteX387" fmla="*/ 6864873 w 18288000"/>
                <a:gd name="connsiteY387" fmla="*/ 3003932 h 6608651"/>
                <a:gd name="connsiteX388" fmla="*/ 6742846 w 18288000"/>
                <a:gd name="connsiteY388" fmla="*/ 3003932 h 6608651"/>
                <a:gd name="connsiteX389" fmla="*/ 6742059 w 18288000"/>
                <a:gd name="connsiteY389" fmla="*/ 3003932 h 6608651"/>
                <a:gd name="connsiteX390" fmla="*/ 6663332 w 18288000"/>
                <a:gd name="connsiteY390" fmla="*/ 2924882 h 6608651"/>
                <a:gd name="connsiteX391" fmla="*/ 6663332 w 18288000"/>
                <a:gd name="connsiteY391" fmla="*/ 2924091 h 6608651"/>
                <a:gd name="connsiteX392" fmla="*/ 6663332 w 18288000"/>
                <a:gd name="connsiteY392" fmla="*/ 2905119 h 6608651"/>
                <a:gd name="connsiteX393" fmla="*/ 6663332 w 18288000"/>
                <a:gd name="connsiteY393" fmla="*/ 2735160 h 6608651"/>
                <a:gd name="connsiteX394" fmla="*/ 6742059 w 18288000"/>
                <a:gd name="connsiteY394" fmla="*/ 2656109 h 6608651"/>
                <a:gd name="connsiteX395" fmla="*/ 6742846 w 18288000"/>
                <a:gd name="connsiteY395" fmla="*/ 2656109 h 6608651"/>
                <a:gd name="connsiteX396" fmla="*/ 6864873 w 18288000"/>
                <a:gd name="connsiteY396" fmla="*/ 2656109 h 6608651"/>
                <a:gd name="connsiteX397" fmla="*/ 9050329 w 18288000"/>
                <a:gd name="connsiteY397" fmla="*/ 2656109 h 6608651"/>
                <a:gd name="connsiteX398" fmla="*/ 9094416 w 18288000"/>
                <a:gd name="connsiteY398" fmla="*/ 2656109 h 6608651"/>
                <a:gd name="connsiteX399" fmla="*/ 9094416 w 18288000"/>
                <a:gd name="connsiteY399" fmla="*/ 2624488 h 6608651"/>
                <a:gd name="connsiteX400" fmla="*/ 9050329 w 18288000"/>
                <a:gd name="connsiteY400" fmla="*/ 2624488 h 6608651"/>
                <a:gd name="connsiteX401" fmla="*/ 6864873 w 18288000"/>
                <a:gd name="connsiteY401" fmla="*/ 2624488 h 6608651"/>
                <a:gd name="connsiteX402" fmla="*/ 6742846 w 18288000"/>
                <a:gd name="connsiteY402" fmla="*/ 2624488 h 6608651"/>
                <a:gd name="connsiteX403" fmla="*/ 6742059 w 18288000"/>
                <a:gd name="connsiteY403" fmla="*/ 2624488 h 6608651"/>
                <a:gd name="connsiteX404" fmla="*/ 6663332 w 18288000"/>
                <a:gd name="connsiteY404" fmla="*/ 2545437 h 6608651"/>
                <a:gd name="connsiteX405" fmla="*/ 6663332 w 18288000"/>
                <a:gd name="connsiteY405" fmla="*/ 2544647 h 6608651"/>
                <a:gd name="connsiteX406" fmla="*/ 6663332 w 18288000"/>
                <a:gd name="connsiteY406" fmla="*/ 2525675 h 6608651"/>
                <a:gd name="connsiteX407" fmla="*/ 6663332 w 18288000"/>
                <a:gd name="connsiteY407" fmla="*/ 2355715 h 6608651"/>
                <a:gd name="connsiteX408" fmla="*/ 6742059 w 18288000"/>
                <a:gd name="connsiteY408" fmla="*/ 2276665 h 6608651"/>
                <a:gd name="connsiteX409" fmla="*/ 6742846 w 18288000"/>
                <a:gd name="connsiteY409" fmla="*/ 2276665 h 6608651"/>
                <a:gd name="connsiteX410" fmla="*/ 6864873 w 18288000"/>
                <a:gd name="connsiteY410" fmla="*/ 2276665 h 6608651"/>
                <a:gd name="connsiteX411" fmla="*/ 9050329 w 18288000"/>
                <a:gd name="connsiteY411" fmla="*/ 2276665 h 6608651"/>
                <a:gd name="connsiteX412" fmla="*/ 9094416 w 18288000"/>
                <a:gd name="connsiteY412" fmla="*/ 2276665 h 6608651"/>
                <a:gd name="connsiteX413" fmla="*/ 9094416 w 18288000"/>
                <a:gd name="connsiteY413" fmla="*/ 2245044 h 6608651"/>
                <a:gd name="connsiteX414" fmla="*/ 9050329 w 18288000"/>
                <a:gd name="connsiteY414" fmla="*/ 2245044 h 6608651"/>
                <a:gd name="connsiteX415" fmla="*/ 6957771 w 18288000"/>
                <a:gd name="connsiteY415" fmla="*/ 2245044 h 6608651"/>
                <a:gd name="connsiteX416" fmla="*/ 6835744 w 18288000"/>
                <a:gd name="connsiteY416" fmla="*/ 2245044 h 6608651"/>
                <a:gd name="connsiteX417" fmla="*/ 6834957 w 18288000"/>
                <a:gd name="connsiteY417" fmla="*/ 2245044 h 6608651"/>
                <a:gd name="connsiteX418" fmla="*/ 6756230 w 18288000"/>
                <a:gd name="connsiteY418" fmla="*/ 2165993 h 6608651"/>
                <a:gd name="connsiteX419" fmla="*/ 6756230 w 18288000"/>
                <a:gd name="connsiteY419" fmla="*/ 2165203 h 6608651"/>
                <a:gd name="connsiteX420" fmla="*/ 6756230 w 18288000"/>
                <a:gd name="connsiteY420" fmla="*/ 2146231 h 6608651"/>
                <a:gd name="connsiteX421" fmla="*/ 6756230 w 18288000"/>
                <a:gd name="connsiteY421" fmla="*/ 1976271 h 6608651"/>
                <a:gd name="connsiteX422" fmla="*/ 6834957 w 18288000"/>
                <a:gd name="connsiteY422" fmla="*/ 1897221 h 6608651"/>
                <a:gd name="connsiteX423" fmla="*/ 6835744 w 18288000"/>
                <a:gd name="connsiteY423" fmla="*/ 1897221 h 6608651"/>
                <a:gd name="connsiteX424" fmla="*/ 6957771 w 18288000"/>
                <a:gd name="connsiteY424" fmla="*/ 1897221 h 6608651"/>
                <a:gd name="connsiteX425" fmla="*/ 9050329 w 18288000"/>
                <a:gd name="connsiteY425" fmla="*/ 1897221 h 6608651"/>
                <a:gd name="connsiteX426" fmla="*/ 9094416 w 18288000"/>
                <a:gd name="connsiteY426" fmla="*/ 1897221 h 6608651"/>
                <a:gd name="connsiteX427" fmla="*/ 9094416 w 18288000"/>
                <a:gd name="connsiteY427" fmla="*/ 1865600 h 6608651"/>
                <a:gd name="connsiteX428" fmla="*/ 9050329 w 18288000"/>
                <a:gd name="connsiteY428" fmla="*/ 1865600 h 6608651"/>
                <a:gd name="connsiteX429" fmla="*/ 7082159 w 18288000"/>
                <a:gd name="connsiteY429" fmla="*/ 1865600 h 6608651"/>
                <a:gd name="connsiteX430" fmla="*/ 6959345 w 18288000"/>
                <a:gd name="connsiteY430" fmla="*/ 1865600 h 6608651"/>
                <a:gd name="connsiteX431" fmla="*/ 6880618 w 18288000"/>
                <a:gd name="connsiteY431" fmla="*/ 1786550 h 6608651"/>
                <a:gd name="connsiteX432" fmla="*/ 6880618 w 18288000"/>
                <a:gd name="connsiteY432" fmla="*/ 1785759 h 6608651"/>
                <a:gd name="connsiteX433" fmla="*/ 6880618 w 18288000"/>
                <a:gd name="connsiteY433" fmla="*/ 1766787 h 6608651"/>
                <a:gd name="connsiteX434" fmla="*/ 6880618 w 18288000"/>
                <a:gd name="connsiteY434" fmla="*/ 1596827 h 6608651"/>
                <a:gd name="connsiteX435" fmla="*/ 6959345 w 18288000"/>
                <a:gd name="connsiteY435" fmla="*/ 1517777 h 6608651"/>
                <a:gd name="connsiteX436" fmla="*/ 7082159 w 18288000"/>
                <a:gd name="connsiteY436" fmla="*/ 1517777 h 6608651"/>
                <a:gd name="connsiteX437" fmla="*/ 9050329 w 18288000"/>
                <a:gd name="connsiteY437" fmla="*/ 1517777 h 6608651"/>
                <a:gd name="connsiteX438" fmla="*/ 9094416 w 18288000"/>
                <a:gd name="connsiteY438" fmla="*/ 1517777 h 6608651"/>
                <a:gd name="connsiteX439" fmla="*/ 9094416 w 18288000"/>
                <a:gd name="connsiteY439" fmla="*/ 1486156 h 6608651"/>
                <a:gd name="connsiteX440" fmla="*/ 9050329 w 18288000"/>
                <a:gd name="connsiteY440" fmla="*/ 1486156 h 6608651"/>
                <a:gd name="connsiteX441" fmla="*/ 7311254 w 18288000"/>
                <a:gd name="connsiteY441" fmla="*/ 1486156 h 6608651"/>
                <a:gd name="connsiteX442" fmla="*/ 7189228 w 18288000"/>
                <a:gd name="connsiteY442" fmla="*/ 1486156 h 6608651"/>
                <a:gd name="connsiteX443" fmla="*/ 7119948 w 18288000"/>
                <a:gd name="connsiteY443" fmla="*/ 1445840 h 6608651"/>
                <a:gd name="connsiteX444" fmla="*/ 7119948 w 18288000"/>
                <a:gd name="connsiteY444" fmla="*/ 1445050 h 6608651"/>
                <a:gd name="connsiteX445" fmla="*/ 7119161 w 18288000"/>
                <a:gd name="connsiteY445" fmla="*/ 1443469 h 6608651"/>
                <a:gd name="connsiteX446" fmla="*/ 7118373 w 18288000"/>
                <a:gd name="connsiteY446" fmla="*/ 1441097 h 6608651"/>
                <a:gd name="connsiteX447" fmla="*/ 7117586 w 18288000"/>
                <a:gd name="connsiteY447" fmla="*/ 1441097 h 6608651"/>
                <a:gd name="connsiteX448" fmla="*/ 7109713 w 18288000"/>
                <a:gd name="connsiteY448" fmla="*/ 1406315 h 6608651"/>
                <a:gd name="connsiteX449" fmla="*/ 7109713 w 18288000"/>
                <a:gd name="connsiteY449" fmla="*/ 1217383 h 6608651"/>
                <a:gd name="connsiteX450" fmla="*/ 7188440 w 18288000"/>
                <a:gd name="connsiteY450" fmla="*/ 1138333 h 6608651"/>
                <a:gd name="connsiteX451" fmla="*/ 7189228 w 18288000"/>
                <a:gd name="connsiteY451" fmla="*/ 1138333 h 6608651"/>
                <a:gd name="connsiteX452" fmla="*/ 7311254 w 18288000"/>
                <a:gd name="connsiteY452" fmla="*/ 1138333 h 6608651"/>
                <a:gd name="connsiteX453" fmla="*/ 9050329 w 18288000"/>
                <a:gd name="connsiteY453" fmla="*/ 1138333 h 6608651"/>
                <a:gd name="connsiteX454" fmla="*/ 9094416 w 18288000"/>
                <a:gd name="connsiteY454" fmla="*/ 1138333 h 6608651"/>
                <a:gd name="connsiteX455" fmla="*/ 9094416 w 18288000"/>
                <a:gd name="connsiteY455" fmla="*/ 1106712 h 6608651"/>
                <a:gd name="connsiteX456" fmla="*/ 9050329 w 18288000"/>
                <a:gd name="connsiteY456" fmla="*/ 1106712 h 6608651"/>
                <a:gd name="connsiteX457" fmla="*/ 7637183 w 18288000"/>
                <a:gd name="connsiteY457" fmla="*/ 1106712 h 6608651"/>
                <a:gd name="connsiteX458" fmla="*/ 7515156 w 18288000"/>
                <a:gd name="connsiteY458" fmla="*/ 1106712 h 6608651"/>
                <a:gd name="connsiteX459" fmla="*/ 7436429 w 18288000"/>
                <a:gd name="connsiteY459" fmla="*/ 1027661 h 6608651"/>
                <a:gd name="connsiteX460" fmla="*/ 7436429 w 18288000"/>
                <a:gd name="connsiteY460" fmla="*/ 1026871 h 6608651"/>
                <a:gd name="connsiteX461" fmla="*/ 7436429 w 18288000"/>
                <a:gd name="connsiteY461" fmla="*/ 1007898 h 6608651"/>
                <a:gd name="connsiteX462" fmla="*/ 7436429 w 18288000"/>
                <a:gd name="connsiteY462" fmla="*/ 837939 h 6608651"/>
                <a:gd name="connsiteX463" fmla="*/ 7515156 w 18288000"/>
                <a:gd name="connsiteY463" fmla="*/ 758888 h 6608651"/>
                <a:gd name="connsiteX464" fmla="*/ 7637183 w 18288000"/>
                <a:gd name="connsiteY464" fmla="*/ 758888 h 6608651"/>
                <a:gd name="connsiteX465" fmla="*/ 9050329 w 18288000"/>
                <a:gd name="connsiteY465" fmla="*/ 758888 h 6608651"/>
                <a:gd name="connsiteX466" fmla="*/ 9094416 w 18288000"/>
                <a:gd name="connsiteY466" fmla="*/ 758888 h 6608651"/>
                <a:gd name="connsiteX467" fmla="*/ 9094416 w 18288000"/>
                <a:gd name="connsiteY467" fmla="*/ 727268 h 6608651"/>
                <a:gd name="connsiteX468" fmla="*/ 9050329 w 18288000"/>
                <a:gd name="connsiteY468" fmla="*/ 727268 h 6608651"/>
                <a:gd name="connsiteX469" fmla="*/ 8150482 w 18288000"/>
                <a:gd name="connsiteY469" fmla="*/ 727268 h 6608651"/>
                <a:gd name="connsiteX470" fmla="*/ 8028455 w 18288000"/>
                <a:gd name="connsiteY470" fmla="*/ 727268 h 6608651"/>
                <a:gd name="connsiteX471" fmla="*/ 8027668 w 18288000"/>
                <a:gd name="connsiteY471" fmla="*/ 727268 h 6608651"/>
                <a:gd name="connsiteX472" fmla="*/ 7948942 w 18288000"/>
                <a:gd name="connsiteY472" fmla="*/ 648217 h 6608651"/>
                <a:gd name="connsiteX473" fmla="*/ 7948942 w 18288000"/>
                <a:gd name="connsiteY473" fmla="*/ 647427 h 6608651"/>
                <a:gd name="connsiteX474" fmla="*/ 7948942 w 18288000"/>
                <a:gd name="connsiteY474" fmla="*/ 458495 h 6608651"/>
                <a:gd name="connsiteX475" fmla="*/ 8027668 w 18288000"/>
                <a:gd name="connsiteY475" fmla="*/ 379444 h 6608651"/>
                <a:gd name="connsiteX476" fmla="*/ 8028455 w 18288000"/>
                <a:gd name="connsiteY476" fmla="*/ 379444 h 6608651"/>
                <a:gd name="connsiteX477" fmla="*/ 8150482 w 18288000"/>
                <a:gd name="connsiteY477" fmla="*/ 379444 h 6608651"/>
                <a:gd name="connsiteX478" fmla="*/ 9050329 w 18288000"/>
                <a:gd name="connsiteY478" fmla="*/ 379444 h 6608651"/>
                <a:gd name="connsiteX479" fmla="*/ 9094416 w 18288000"/>
                <a:gd name="connsiteY479" fmla="*/ 379444 h 6608651"/>
                <a:gd name="connsiteX480" fmla="*/ 9094416 w 18288000"/>
                <a:gd name="connsiteY480" fmla="*/ 347824 h 6608651"/>
                <a:gd name="connsiteX481" fmla="*/ 9050329 w 18288000"/>
                <a:gd name="connsiteY481" fmla="*/ 347824 h 6608651"/>
                <a:gd name="connsiteX482" fmla="*/ 8770062 w 18288000"/>
                <a:gd name="connsiteY482" fmla="*/ 347824 h 6608651"/>
                <a:gd name="connsiteX483" fmla="*/ 8648035 w 18288000"/>
                <a:gd name="connsiteY483" fmla="*/ 347824 h 6608651"/>
                <a:gd name="connsiteX484" fmla="*/ 8647248 w 18288000"/>
                <a:gd name="connsiteY484" fmla="*/ 347824 h 6608651"/>
                <a:gd name="connsiteX485" fmla="*/ 8588990 w 18288000"/>
                <a:gd name="connsiteY485" fmla="*/ 321737 h 6608651"/>
                <a:gd name="connsiteX486" fmla="*/ 8568521 w 18288000"/>
                <a:gd name="connsiteY486" fmla="*/ 267983 h 6608651"/>
                <a:gd name="connsiteX487" fmla="*/ 8568521 w 18288000"/>
                <a:gd name="connsiteY487" fmla="*/ 79051 h 6608651"/>
                <a:gd name="connsiteX488" fmla="*/ 8647248 w 18288000"/>
                <a:gd name="connsiteY488" fmla="*/ 0 h 660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</a:cxnLst>
              <a:rect l="l" t="t" r="r" b="b"/>
              <a:pathLst>
                <a:path w="18288000" h="6608651">
                  <a:moveTo>
                    <a:pt x="8647248" y="0"/>
                  </a:moveTo>
                  <a:cubicBezTo>
                    <a:pt x="8647248" y="0"/>
                    <a:pt x="8647248" y="0"/>
                    <a:pt x="8770062" y="0"/>
                  </a:cubicBezTo>
                  <a:cubicBezTo>
                    <a:pt x="8770062" y="0"/>
                    <a:pt x="8770062" y="0"/>
                    <a:pt x="9131418" y="0"/>
                  </a:cubicBezTo>
                  <a:cubicBezTo>
                    <a:pt x="9132205" y="0"/>
                    <a:pt x="9132992" y="0"/>
                    <a:pt x="9133780" y="0"/>
                  </a:cubicBezTo>
                  <a:cubicBezTo>
                    <a:pt x="9135354" y="0"/>
                    <a:pt x="9136142" y="0"/>
                    <a:pt x="9136929" y="0"/>
                  </a:cubicBezTo>
                  <a:cubicBezTo>
                    <a:pt x="9136929" y="0"/>
                    <a:pt x="9136929" y="0"/>
                    <a:pt x="9251870" y="0"/>
                  </a:cubicBezTo>
                  <a:cubicBezTo>
                    <a:pt x="9298319" y="0"/>
                    <a:pt x="9343980" y="791"/>
                    <a:pt x="9389642" y="3162"/>
                  </a:cubicBezTo>
                  <a:cubicBezTo>
                    <a:pt x="10760276" y="75099"/>
                    <a:pt x="11849856" y="1214221"/>
                    <a:pt x="11849856" y="2608678"/>
                  </a:cubicBezTo>
                  <a:cubicBezTo>
                    <a:pt x="11849856" y="3773097"/>
                    <a:pt x="11090142" y="4758861"/>
                    <a:pt x="10041500" y="5094037"/>
                  </a:cubicBezTo>
                  <a:cubicBezTo>
                    <a:pt x="10019457" y="5101152"/>
                    <a:pt x="9998200" y="5108266"/>
                    <a:pt x="9976157" y="5114590"/>
                  </a:cubicBezTo>
                  <a:cubicBezTo>
                    <a:pt x="9976157" y="5114590"/>
                    <a:pt x="9976157" y="5114590"/>
                    <a:pt x="9976157" y="5960434"/>
                  </a:cubicBezTo>
                  <a:cubicBezTo>
                    <a:pt x="9976157" y="6003912"/>
                    <a:pt x="9941517" y="6039485"/>
                    <a:pt x="9897430" y="6039485"/>
                  </a:cubicBezTo>
                  <a:cubicBezTo>
                    <a:pt x="9897430" y="6039485"/>
                    <a:pt x="9897430" y="6039485"/>
                    <a:pt x="9673846" y="6039485"/>
                  </a:cubicBezTo>
                  <a:cubicBezTo>
                    <a:pt x="9671484" y="6039485"/>
                    <a:pt x="9669910" y="6039485"/>
                    <a:pt x="9667548" y="6038695"/>
                  </a:cubicBezTo>
                  <a:cubicBezTo>
                    <a:pt x="9667548" y="6038695"/>
                    <a:pt x="9667548" y="6038695"/>
                    <a:pt x="9667548" y="6039485"/>
                  </a:cubicBezTo>
                  <a:cubicBezTo>
                    <a:pt x="9667548" y="6039485"/>
                    <a:pt x="9667548" y="6039485"/>
                    <a:pt x="9614801" y="6039485"/>
                  </a:cubicBezTo>
                  <a:cubicBezTo>
                    <a:pt x="9614801" y="6039485"/>
                    <a:pt x="9614801" y="6039485"/>
                    <a:pt x="9614801" y="6450549"/>
                  </a:cubicBezTo>
                  <a:cubicBezTo>
                    <a:pt x="9614801" y="6450549"/>
                    <a:pt x="9614801" y="6450549"/>
                    <a:pt x="12527694" y="6450549"/>
                  </a:cubicBezTo>
                  <a:cubicBezTo>
                    <a:pt x="12528481" y="6450549"/>
                    <a:pt x="12530056" y="6450549"/>
                    <a:pt x="12530843" y="6450549"/>
                  </a:cubicBezTo>
                  <a:cubicBezTo>
                    <a:pt x="12533205" y="6450549"/>
                    <a:pt x="12534779" y="6450549"/>
                    <a:pt x="12537141" y="6450549"/>
                  </a:cubicBezTo>
                  <a:cubicBezTo>
                    <a:pt x="12537141" y="6450549"/>
                    <a:pt x="12537141" y="6450549"/>
                    <a:pt x="17817188" y="6450549"/>
                  </a:cubicBezTo>
                  <a:lnTo>
                    <a:pt x="18288000" y="6450549"/>
                  </a:lnTo>
                  <a:lnTo>
                    <a:pt x="18288000" y="6608651"/>
                  </a:lnTo>
                  <a:lnTo>
                    <a:pt x="18254076" y="6608651"/>
                  </a:lnTo>
                  <a:cubicBezTo>
                    <a:pt x="17981840" y="6608651"/>
                    <a:pt x="16892900" y="6608651"/>
                    <a:pt x="12537141" y="6608651"/>
                  </a:cubicBezTo>
                  <a:cubicBezTo>
                    <a:pt x="12534779" y="6608651"/>
                    <a:pt x="12533205" y="6608651"/>
                    <a:pt x="12530843" y="6608651"/>
                  </a:cubicBezTo>
                  <a:cubicBezTo>
                    <a:pt x="12529268" y="6608651"/>
                    <a:pt x="12528481" y="6608651"/>
                    <a:pt x="12527694" y="6608651"/>
                  </a:cubicBezTo>
                  <a:cubicBezTo>
                    <a:pt x="12527694" y="6608651"/>
                    <a:pt x="12527694" y="6608651"/>
                    <a:pt x="9536074" y="6608651"/>
                  </a:cubicBezTo>
                  <a:cubicBezTo>
                    <a:pt x="9491987" y="6608651"/>
                    <a:pt x="9457347" y="6573078"/>
                    <a:pt x="9457347" y="6529600"/>
                  </a:cubicBezTo>
                  <a:cubicBezTo>
                    <a:pt x="9457347" y="6529600"/>
                    <a:pt x="9457347" y="6529600"/>
                    <a:pt x="9457347" y="5960434"/>
                  </a:cubicBezTo>
                  <a:cubicBezTo>
                    <a:pt x="9457347" y="5916166"/>
                    <a:pt x="9491987" y="5881383"/>
                    <a:pt x="9536074" y="5881383"/>
                  </a:cubicBezTo>
                  <a:cubicBezTo>
                    <a:pt x="9536074" y="5881383"/>
                    <a:pt x="9536074" y="5881383"/>
                    <a:pt x="9667548" y="5881383"/>
                  </a:cubicBezTo>
                  <a:cubicBezTo>
                    <a:pt x="9669910" y="5881383"/>
                    <a:pt x="9671484" y="5881383"/>
                    <a:pt x="9673846" y="5881383"/>
                  </a:cubicBezTo>
                  <a:cubicBezTo>
                    <a:pt x="9673846" y="5881383"/>
                    <a:pt x="9673846" y="5881383"/>
                    <a:pt x="9818703" y="5881383"/>
                  </a:cubicBezTo>
                  <a:cubicBezTo>
                    <a:pt x="9818703" y="5881383"/>
                    <a:pt x="9818703" y="5881383"/>
                    <a:pt x="9818703" y="5051350"/>
                  </a:cubicBezTo>
                  <a:cubicBezTo>
                    <a:pt x="9818703" y="5027634"/>
                    <a:pt x="9828938" y="5006291"/>
                    <a:pt x="9845470" y="4992061"/>
                  </a:cubicBezTo>
                  <a:cubicBezTo>
                    <a:pt x="9849407" y="4988109"/>
                    <a:pt x="9850194" y="4986528"/>
                    <a:pt x="9892706" y="4973880"/>
                  </a:cubicBezTo>
                  <a:cubicBezTo>
                    <a:pt x="9894281" y="4973089"/>
                    <a:pt x="9895856" y="4972299"/>
                    <a:pt x="9897430" y="4972299"/>
                  </a:cubicBezTo>
                  <a:cubicBezTo>
                    <a:pt x="9946241" y="4958860"/>
                    <a:pt x="9994264" y="4943840"/>
                    <a:pt x="10041500" y="4928030"/>
                  </a:cubicBezTo>
                  <a:cubicBezTo>
                    <a:pt x="11001968" y="4598388"/>
                    <a:pt x="11692402" y="3684560"/>
                    <a:pt x="11692402" y="2608678"/>
                  </a:cubicBezTo>
                  <a:cubicBezTo>
                    <a:pt x="11692402" y="1255328"/>
                    <a:pt x="10599673" y="158102"/>
                    <a:pt x="9251870" y="158102"/>
                  </a:cubicBezTo>
                  <a:cubicBezTo>
                    <a:pt x="9251870" y="158102"/>
                    <a:pt x="9251870" y="158102"/>
                    <a:pt x="9136929" y="158102"/>
                  </a:cubicBezTo>
                  <a:cubicBezTo>
                    <a:pt x="9136142" y="158102"/>
                    <a:pt x="9135354" y="158102"/>
                    <a:pt x="9134567" y="158102"/>
                  </a:cubicBezTo>
                  <a:cubicBezTo>
                    <a:pt x="9132992" y="158102"/>
                    <a:pt x="9132205" y="158102"/>
                    <a:pt x="9131418" y="158102"/>
                  </a:cubicBezTo>
                  <a:cubicBezTo>
                    <a:pt x="9131418" y="158102"/>
                    <a:pt x="9131418" y="158102"/>
                    <a:pt x="8770062" y="158102"/>
                  </a:cubicBezTo>
                  <a:cubicBezTo>
                    <a:pt x="8770062" y="158102"/>
                    <a:pt x="8770062" y="158102"/>
                    <a:pt x="8725975" y="158102"/>
                  </a:cubicBezTo>
                  <a:cubicBezTo>
                    <a:pt x="8725975" y="158102"/>
                    <a:pt x="8725975" y="158102"/>
                    <a:pt x="8725975" y="189722"/>
                  </a:cubicBezTo>
                  <a:cubicBezTo>
                    <a:pt x="8725975" y="189722"/>
                    <a:pt x="8725975" y="189722"/>
                    <a:pt x="8770062" y="189722"/>
                  </a:cubicBezTo>
                  <a:cubicBezTo>
                    <a:pt x="8770062" y="189722"/>
                    <a:pt x="8770062" y="189722"/>
                    <a:pt x="9050329" y="189722"/>
                  </a:cubicBezTo>
                  <a:cubicBezTo>
                    <a:pt x="9050329" y="189722"/>
                    <a:pt x="9050329" y="189722"/>
                    <a:pt x="9172356" y="189722"/>
                  </a:cubicBezTo>
                  <a:cubicBezTo>
                    <a:pt x="9172356" y="189722"/>
                    <a:pt x="9172356" y="189722"/>
                    <a:pt x="9173143" y="189722"/>
                  </a:cubicBezTo>
                  <a:cubicBezTo>
                    <a:pt x="9216443" y="189722"/>
                    <a:pt x="9251870" y="224505"/>
                    <a:pt x="9251870" y="268773"/>
                  </a:cubicBezTo>
                  <a:cubicBezTo>
                    <a:pt x="9251870" y="268773"/>
                    <a:pt x="9251870" y="268773"/>
                    <a:pt x="9251870" y="458495"/>
                  </a:cubicBezTo>
                  <a:cubicBezTo>
                    <a:pt x="9251870" y="501973"/>
                    <a:pt x="9216443" y="537546"/>
                    <a:pt x="9173143" y="537546"/>
                  </a:cubicBezTo>
                  <a:cubicBezTo>
                    <a:pt x="9173143" y="537546"/>
                    <a:pt x="9173143" y="537546"/>
                    <a:pt x="9172356" y="537546"/>
                  </a:cubicBezTo>
                  <a:cubicBezTo>
                    <a:pt x="9172356" y="537546"/>
                    <a:pt x="9172356" y="537546"/>
                    <a:pt x="9050329" y="537546"/>
                  </a:cubicBezTo>
                  <a:cubicBezTo>
                    <a:pt x="9050329" y="537546"/>
                    <a:pt x="9050329" y="537546"/>
                    <a:pt x="8150482" y="537546"/>
                  </a:cubicBezTo>
                  <a:cubicBezTo>
                    <a:pt x="8150482" y="537546"/>
                    <a:pt x="8150482" y="537546"/>
                    <a:pt x="8106394" y="537546"/>
                  </a:cubicBezTo>
                  <a:cubicBezTo>
                    <a:pt x="8106394" y="537546"/>
                    <a:pt x="8106394" y="537546"/>
                    <a:pt x="8106394" y="569166"/>
                  </a:cubicBezTo>
                  <a:cubicBezTo>
                    <a:pt x="8106394" y="569166"/>
                    <a:pt x="8106394" y="569166"/>
                    <a:pt x="8150482" y="569166"/>
                  </a:cubicBezTo>
                  <a:cubicBezTo>
                    <a:pt x="8150482" y="569166"/>
                    <a:pt x="8150482" y="569166"/>
                    <a:pt x="9050329" y="569166"/>
                  </a:cubicBezTo>
                  <a:cubicBezTo>
                    <a:pt x="9050329" y="569166"/>
                    <a:pt x="9050329" y="569166"/>
                    <a:pt x="9172356" y="569166"/>
                  </a:cubicBezTo>
                  <a:cubicBezTo>
                    <a:pt x="9172356" y="569166"/>
                    <a:pt x="9172356" y="569166"/>
                    <a:pt x="9173143" y="569166"/>
                  </a:cubicBezTo>
                  <a:cubicBezTo>
                    <a:pt x="9216443" y="569166"/>
                    <a:pt x="9251870" y="603949"/>
                    <a:pt x="9251870" y="648217"/>
                  </a:cubicBezTo>
                  <a:cubicBezTo>
                    <a:pt x="9251870" y="648217"/>
                    <a:pt x="9251870" y="648217"/>
                    <a:pt x="9251870" y="837939"/>
                  </a:cubicBezTo>
                  <a:cubicBezTo>
                    <a:pt x="9251870" y="881417"/>
                    <a:pt x="9216443" y="916990"/>
                    <a:pt x="9173143" y="916990"/>
                  </a:cubicBezTo>
                  <a:cubicBezTo>
                    <a:pt x="9173143" y="916990"/>
                    <a:pt x="9173143" y="916990"/>
                    <a:pt x="9172356" y="916990"/>
                  </a:cubicBezTo>
                  <a:cubicBezTo>
                    <a:pt x="9172356" y="916990"/>
                    <a:pt x="9172356" y="916990"/>
                    <a:pt x="9050329" y="916990"/>
                  </a:cubicBezTo>
                  <a:cubicBezTo>
                    <a:pt x="9050329" y="916990"/>
                    <a:pt x="9050329" y="916990"/>
                    <a:pt x="7637183" y="916990"/>
                  </a:cubicBezTo>
                  <a:cubicBezTo>
                    <a:pt x="7637183" y="916990"/>
                    <a:pt x="7637183" y="916990"/>
                    <a:pt x="7593883" y="916990"/>
                  </a:cubicBezTo>
                  <a:cubicBezTo>
                    <a:pt x="7593883" y="916990"/>
                    <a:pt x="7593883" y="916990"/>
                    <a:pt x="7593883" y="948611"/>
                  </a:cubicBezTo>
                  <a:cubicBezTo>
                    <a:pt x="7593883" y="948611"/>
                    <a:pt x="7593883" y="948611"/>
                    <a:pt x="7637183" y="948611"/>
                  </a:cubicBezTo>
                  <a:cubicBezTo>
                    <a:pt x="7637183" y="948611"/>
                    <a:pt x="7637183" y="948611"/>
                    <a:pt x="9050329" y="948611"/>
                  </a:cubicBezTo>
                  <a:cubicBezTo>
                    <a:pt x="9050329" y="948611"/>
                    <a:pt x="9050329" y="948611"/>
                    <a:pt x="9172356" y="948611"/>
                  </a:cubicBezTo>
                  <a:cubicBezTo>
                    <a:pt x="9172356" y="948611"/>
                    <a:pt x="9172356" y="948611"/>
                    <a:pt x="9173143" y="948611"/>
                  </a:cubicBezTo>
                  <a:cubicBezTo>
                    <a:pt x="9216443" y="948611"/>
                    <a:pt x="9251870" y="983393"/>
                    <a:pt x="9251870" y="1027661"/>
                  </a:cubicBezTo>
                  <a:cubicBezTo>
                    <a:pt x="9251870" y="1027661"/>
                    <a:pt x="9251870" y="1027661"/>
                    <a:pt x="9251870" y="1217383"/>
                  </a:cubicBezTo>
                  <a:cubicBezTo>
                    <a:pt x="9251870" y="1260861"/>
                    <a:pt x="9216443" y="1296434"/>
                    <a:pt x="9173143" y="1296434"/>
                  </a:cubicBezTo>
                  <a:cubicBezTo>
                    <a:pt x="9173143" y="1296434"/>
                    <a:pt x="9173143" y="1296434"/>
                    <a:pt x="9172356" y="1296434"/>
                  </a:cubicBezTo>
                  <a:cubicBezTo>
                    <a:pt x="9172356" y="1296434"/>
                    <a:pt x="9172356" y="1296434"/>
                    <a:pt x="9050329" y="1296434"/>
                  </a:cubicBezTo>
                  <a:cubicBezTo>
                    <a:pt x="9050329" y="1296434"/>
                    <a:pt x="9050329" y="1296434"/>
                    <a:pt x="7311254" y="1296434"/>
                  </a:cubicBezTo>
                  <a:cubicBezTo>
                    <a:pt x="7311254" y="1296434"/>
                    <a:pt x="7311254" y="1296434"/>
                    <a:pt x="7267167" y="1296434"/>
                  </a:cubicBezTo>
                  <a:cubicBezTo>
                    <a:pt x="7267167" y="1296434"/>
                    <a:pt x="7267167" y="1296434"/>
                    <a:pt x="7267167" y="1328054"/>
                  </a:cubicBezTo>
                  <a:cubicBezTo>
                    <a:pt x="7267167" y="1328054"/>
                    <a:pt x="7267167" y="1328054"/>
                    <a:pt x="7311254" y="1328054"/>
                  </a:cubicBezTo>
                  <a:cubicBezTo>
                    <a:pt x="7311254" y="1328054"/>
                    <a:pt x="7311254" y="1328054"/>
                    <a:pt x="9050329" y="1328054"/>
                  </a:cubicBezTo>
                  <a:cubicBezTo>
                    <a:pt x="9050329" y="1328054"/>
                    <a:pt x="9050329" y="1328054"/>
                    <a:pt x="9172356" y="1328054"/>
                  </a:cubicBezTo>
                  <a:cubicBezTo>
                    <a:pt x="9172356" y="1328054"/>
                    <a:pt x="9172356" y="1328054"/>
                    <a:pt x="9173143" y="1328054"/>
                  </a:cubicBezTo>
                  <a:cubicBezTo>
                    <a:pt x="9216443" y="1328054"/>
                    <a:pt x="9251870" y="1362837"/>
                    <a:pt x="9251870" y="1407105"/>
                  </a:cubicBezTo>
                  <a:cubicBezTo>
                    <a:pt x="9251870" y="1407105"/>
                    <a:pt x="9251870" y="1407105"/>
                    <a:pt x="9251870" y="1596827"/>
                  </a:cubicBezTo>
                  <a:cubicBezTo>
                    <a:pt x="9251870" y="1640305"/>
                    <a:pt x="9216443" y="1675878"/>
                    <a:pt x="9173143" y="1675878"/>
                  </a:cubicBezTo>
                  <a:cubicBezTo>
                    <a:pt x="9173143" y="1675878"/>
                    <a:pt x="9173143" y="1675878"/>
                    <a:pt x="9172356" y="1675878"/>
                  </a:cubicBezTo>
                  <a:cubicBezTo>
                    <a:pt x="9172356" y="1675878"/>
                    <a:pt x="9172356" y="1675878"/>
                    <a:pt x="9050329" y="1675878"/>
                  </a:cubicBezTo>
                  <a:cubicBezTo>
                    <a:pt x="9050329" y="1675878"/>
                    <a:pt x="9050329" y="1675878"/>
                    <a:pt x="7082159" y="1675878"/>
                  </a:cubicBezTo>
                  <a:cubicBezTo>
                    <a:pt x="7082159" y="1675878"/>
                    <a:pt x="7082159" y="1675878"/>
                    <a:pt x="7038072" y="1675878"/>
                  </a:cubicBezTo>
                  <a:cubicBezTo>
                    <a:pt x="7038072" y="1675878"/>
                    <a:pt x="7038072" y="1675878"/>
                    <a:pt x="7038072" y="1707499"/>
                  </a:cubicBezTo>
                  <a:cubicBezTo>
                    <a:pt x="7038072" y="1707499"/>
                    <a:pt x="7038072" y="1707499"/>
                    <a:pt x="7082159" y="1707499"/>
                  </a:cubicBezTo>
                  <a:cubicBezTo>
                    <a:pt x="7082159" y="1707499"/>
                    <a:pt x="7082159" y="1707499"/>
                    <a:pt x="9050329" y="1707499"/>
                  </a:cubicBezTo>
                  <a:cubicBezTo>
                    <a:pt x="9050329" y="1707499"/>
                    <a:pt x="9050329" y="1707499"/>
                    <a:pt x="9172356" y="1707499"/>
                  </a:cubicBezTo>
                  <a:cubicBezTo>
                    <a:pt x="9172356" y="1707499"/>
                    <a:pt x="9172356" y="1707499"/>
                    <a:pt x="9173143" y="1707499"/>
                  </a:cubicBezTo>
                  <a:cubicBezTo>
                    <a:pt x="9216443" y="1707499"/>
                    <a:pt x="9251870" y="1742281"/>
                    <a:pt x="9251870" y="1786550"/>
                  </a:cubicBezTo>
                  <a:cubicBezTo>
                    <a:pt x="9251870" y="1786550"/>
                    <a:pt x="9251870" y="1786550"/>
                    <a:pt x="9251870" y="1976271"/>
                  </a:cubicBezTo>
                  <a:cubicBezTo>
                    <a:pt x="9251870" y="2019749"/>
                    <a:pt x="9216443" y="2055322"/>
                    <a:pt x="9173143" y="2055322"/>
                  </a:cubicBezTo>
                  <a:cubicBezTo>
                    <a:pt x="9173143" y="2055322"/>
                    <a:pt x="9173143" y="2055322"/>
                    <a:pt x="9172356" y="2055322"/>
                  </a:cubicBezTo>
                  <a:cubicBezTo>
                    <a:pt x="9172356" y="2055322"/>
                    <a:pt x="9172356" y="2055322"/>
                    <a:pt x="9050329" y="2055322"/>
                  </a:cubicBezTo>
                  <a:cubicBezTo>
                    <a:pt x="9050329" y="2055322"/>
                    <a:pt x="9050329" y="2055322"/>
                    <a:pt x="6957771" y="2055322"/>
                  </a:cubicBezTo>
                  <a:cubicBezTo>
                    <a:pt x="6957771" y="2055322"/>
                    <a:pt x="6957771" y="2055322"/>
                    <a:pt x="6913684" y="2055322"/>
                  </a:cubicBezTo>
                  <a:cubicBezTo>
                    <a:pt x="6913684" y="2055322"/>
                    <a:pt x="6913684" y="2055322"/>
                    <a:pt x="6913684" y="2086943"/>
                  </a:cubicBezTo>
                  <a:cubicBezTo>
                    <a:pt x="6913684" y="2086943"/>
                    <a:pt x="6913684" y="2086943"/>
                    <a:pt x="6957771" y="2086943"/>
                  </a:cubicBezTo>
                  <a:cubicBezTo>
                    <a:pt x="6957771" y="2086943"/>
                    <a:pt x="6957771" y="2086943"/>
                    <a:pt x="9050329" y="2086943"/>
                  </a:cubicBezTo>
                  <a:cubicBezTo>
                    <a:pt x="9050329" y="2086943"/>
                    <a:pt x="9050329" y="2086943"/>
                    <a:pt x="9172356" y="2086943"/>
                  </a:cubicBezTo>
                  <a:cubicBezTo>
                    <a:pt x="9172356" y="2086943"/>
                    <a:pt x="9172356" y="2086943"/>
                    <a:pt x="9173143" y="2086943"/>
                  </a:cubicBezTo>
                  <a:cubicBezTo>
                    <a:pt x="9216443" y="2086943"/>
                    <a:pt x="9251870" y="2121725"/>
                    <a:pt x="9251870" y="2165993"/>
                  </a:cubicBezTo>
                  <a:cubicBezTo>
                    <a:pt x="9251870" y="2165993"/>
                    <a:pt x="9251870" y="2165993"/>
                    <a:pt x="9251870" y="2355715"/>
                  </a:cubicBezTo>
                  <a:cubicBezTo>
                    <a:pt x="9251870" y="2399193"/>
                    <a:pt x="9216443" y="2434766"/>
                    <a:pt x="9173143" y="2434766"/>
                  </a:cubicBezTo>
                  <a:cubicBezTo>
                    <a:pt x="9173143" y="2434766"/>
                    <a:pt x="9173143" y="2434766"/>
                    <a:pt x="9172356" y="2434766"/>
                  </a:cubicBezTo>
                  <a:cubicBezTo>
                    <a:pt x="9172356" y="2434766"/>
                    <a:pt x="9172356" y="2434766"/>
                    <a:pt x="9050329" y="2434766"/>
                  </a:cubicBezTo>
                  <a:cubicBezTo>
                    <a:pt x="9050329" y="2434766"/>
                    <a:pt x="9050329" y="2434766"/>
                    <a:pt x="6864873" y="2434766"/>
                  </a:cubicBezTo>
                  <a:cubicBezTo>
                    <a:pt x="6864873" y="2434766"/>
                    <a:pt x="6864873" y="2434766"/>
                    <a:pt x="6820785" y="2434766"/>
                  </a:cubicBezTo>
                  <a:cubicBezTo>
                    <a:pt x="6820785" y="2434766"/>
                    <a:pt x="6820785" y="2434766"/>
                    <a:pt x="6820785" y="2466387"/>
                  </a:cubicBezTo>
                  <a:cubicBezTo>
                    <a:pt x="6820785" y="2466387"/>
                    <a:pt x="6820785" y="2466387"/>
                    <a:pt x="6864873" y="2466387"/>
                  </a:cubicBezTo>
                  <a:cubicBezTo>
                    <a:pt x="6864873" y="2466387"/>
                    <a:pt x="6864873" y="2466387"/>
                    <a:pt x="9050329" y="2466387"/>
                  </a:cubicBezTo>
                  <a:cubicBezTo>
                    <a:pt x="9050329" y="2466387"/>
                    <a:pt x="9050329" y="2466387"/>
                    <a:pt x="9172356" y="2466387"/>
                  </a:cubicBezTo>
                  <a:cubicBezTo>
                    <a:pt x="9172356" y="2466387"/>
                    <a:pt x="9172356" y="2466387"/>
                    <a:pt x="9173143" y="2466387"/>
                  </a:cubicBezTo>
                  <a:cubicBezTo>
                    <a:pt x="9216443" y="2466387"/>
                    <a:pt x="9251870" y="2501169"/>
                    <a:pt x="9251870" y="2545437"/>
                  </a:cubicBezTo>
                  <a:cubicBezTo>
                    <a:pt x="9251870" y="2545437"/>
                    <a:pt x="9251870" y="2545437"/>
                    <a:pt x="9251870" y="2735160"/>
                  </a:cubicBezTo>
                  <a:cubicBezTo>
                    <a:pt x="9251870" y="2778637"/>
                    <a:pt x="9216443" y="2814210"/>
                    <a:pt x="9173143" y="2814210"/>
                  </a:cubicBezTo>
                  <a:cubicBezTo>
                    <a:pt x="9173143" y="2814210"/>
                    <a:pt x="9173143" y="2814210"/>
                    <a:pt x="9172356" y="2814210"/>
                  </a:cubicBezTo>
                  <a:cubicBezTo>
                    <a:pt x="9172356" y="2814210"/>
                    <a:pt x="9172356" y="2814210"/>
                    <a:pt x="9050329" y="2814210"/>
                  </a:cubicBezTo>
                  <a:cubicBezTo>
                    <a:pt x="9050329" y="2814210"/>
                    <a:pt x="9050329" y="2814210"/>
                    <a:pt x="6864873" y="2814210"/>
                  </a:cubicBezTo>
                  <a:cubicBezTo>
                    <a:pt x="6864873" y="2814210"/>
                    <a:pt x="6864873" y="2814210"/>
                    <a:pt x="6820785" y="2814210"/>
                  </a:cubicBezTo>
                  <a:cubicBezTo>
                    <a:pt x="6820785" y="2814210"/>
                    <a:pt x="6820785" y="2814210"/>
                    <a:pt x="6820785" y="2845831"/>
                  </a:cubicBezTo>
                  <a:cubicBezTo>
                    <a:pt x="6820785" y="2845831"/>
                    <a:pt x="6820785" y="2845831"/>
                    <a:pt x="6864873" y="2845831"/>
                  </a:cubicBezTo>
                  <a:cubicBezTo>
                    <a:pt x="6864873" y="2845831"/>
                    <a:pt x="6864873" y="2845831"/>
                    <a:pt x="9050329" y="2845831"/>
                  </a:cubicBezTo>
                  <a:cubicBezTo>
                    <a:pt x="9050329" y="2845831"/>
                    <a:pt x="9050329" y="2845831"/>
                    <a:pt x="9172356" y="2845831"/>
                  </a:cubicBezTo>
                  <a:cubicBezTo>
                    <a:pt x="9172356" y="2845831"/>
                    <a:pt x="9172356" y="2845831"/>
                    <a:pt x="9173143" y="2845831"/>
                  </a:cubicBezTo>
                  <a:cubicBezTo>
                    <a:pt x="9216443" y="2845831"/>
                    <a:pt x="9251870" y="2880613"/>
                    <a:pt x="9251870" y="2924882"/>
                  </a:cubicBezTo>
                  <a:cubicBezTo>
                    <a:pt x="9251870" y="2924882"/>
                    <a:pt x="9251870" y="2924882"/>
                    <a:pt x="9251870" y="3114604"/>
                  </a:cubicBezTo>
                  <a:cubicBezTo>
                    <a:pt x="9251870" y="3158082"/>
                    <a:pt x="9216443" y="3193654"/>
                    <a:pt x="9173143" y="3193654"/>
                  </a:cubicBezTo>
                  <a:cubicBezTo>
                    <a:pt x="9173143" y="3193654"/>
                    <a:pt x="9173143" y="3193654"/>
                    <a:pt x="9172356" y="3193654"/>
                  </a:cubicBezTo>
                  <a:cubicBezTo>
                    <a:pt x="9172356" y="3193654"/>
                    <a:pt x="9172356" y="3193654"/>
                    <a:pt x="9050329" y="3193654"/>
                  </a:cubicBezTo>
                  <a:cubicBezTo>
                    <a:pt x="9050329" y="3193654"/>
                    <a:pt x="9050329" y="3193654"/>
                    <a:pt x="6932578" y="3193654"/>
                  </a:cubicBezTo>
                  <a:cubicBezTo>
                    <a:pt x="6932578" y="3193654"/>
                    <a:pt x="6932578" y="3193654"/>
                    <a:pt x="6888491" y="3193654"/>
                  </a:cubicBezTo>
                  <a:cubicBezTo>
                    <a:pt x="6888491" y="3193654"/>
                    <a:pt x="6888491" y="3193654"/>
                    <a:pt x="6888491" y="3225275"/>
                  </a:cubicBezTo>
                  <a:cubicBezTo>
                    <a:pt x="6888491" y="3225275"/>
                    <a:pt x="6888491" y="3225275"/>
                    <a:pt x="6932578" y="3225275"/>
                  </a:cubicBezTo>
                  <a:cubicBezTo>
                    <a:pt x="6932578" y="3225275"/>
                    <a:pt x="6932578" y="3225275"/>
                    <a:pt x="9050329" y="3225275"/>
                  </a:cubicBezTo>
                  <a:cubicBezTo>
                    <a:pt x="9050329" y="3225275"/>
                    <a:pt x="9050329" y="3225275"/>
                    <a:pt x="9172356" y="3225275"/>
                  </a:cubicBezTo>
                  <a:cubicBezTo>
                    <a:pt x="9172356" y="3225275"/>
                    <a:pt x="9172356" y="3225275"/>
                    <a:pt x="9173143" y="3225275"/>
                  </a:cubicBezTo>
                  <a:cubicBezTo>
                    <a:pt x="9216443" y="3225275"/>
                    <a:pt x="9251870" y="3260057"/>
                    <a:pt x="9251870" y="3304326"/>
                  </a:cubicBezTo>
                  <a:cubicBezTo>
                    <a:pt x="9251870" y="3304326"/>
                    <a:pt x="9251870" y="3304326"/>
                    <a:pt x="9251870" y="3494048"/>
                  </a:cubicBezTo>
                  <a:cubicBezTo>
                    <a:pt x="9251870" y="3537526"/>
                    <a:pt x="9216443" y="3573099"/>
                    <a:pt x="9173143" y="3573099"/>
                  </a:cubicBezTo>
                  <a:cubicBezTo>
                    <a:pt x="9173143" y="3573099"/>
                    <a:pt x="9173143" y="3573099"/>
                    <a:pt x="9172356" y="3573099"/>
                  </a:cubicBezTo>
                  <a:cubicBezTo>
                    <a:pt x="9172356" y="3573099"/>
                    <a:pt x="9172356" y="3573099"/>
                    <a:pt x="9050329" y="3573099"/>
                  </a:cubicBezTo>
                  <a:cubicBezTo>
                    <a:pt x="9050329" y="3573099"/>
                    <a:pt x="9050329" y="3573099"/>
                    <a:pt x="7058541" y="3573099"/>
                  </a:cubicBezTo>
                  <a:cubicBezTo>
                    <a:pt x="7058541" y="3573099"/>
                    <a:pt x="7058541" y="3573099"/>
                    <a:pt x="7014454" y="3573099"/>
                  </a:cubicBezTo>
                  <a:cubicBezTo>
                    <a:pt x="7014454" y="3573099"/>
                    <a:pt x="7014454" y="3573099"/>
                    <a:pt x="7014454" y="3604719"/>
                  </a:cubicBezTo>
                  <a:cubicBezTo>
                    <a:pt x="7014454" y="3604719"/>
                    <a:pt x="7014454" y="3604719"/>
                    <a:pt x="7058541" y="3604719"/>
                  </a:cubicBezTo>
                  <a:cubicBezTo>
                    <a:pt x="7058541" y="3604719"/>
                    <a:pt x="7058541" y="3604719"/>
                    <a:pt x="9050329" y="3604719"/>
                  </a:cubicBezTo>
                  <a:cubicBezTo>
                    <a:pt x="9050329" y="3604719"/>
                    <a:pt x="9050329" y="3604719"/>
                    <a:pt x="9167632" y="3604719"/>
                  </a:cubicBezTo>
                  <a:cubicBezTo>
                    <a:pt x="9167632" y="3604719"/>
                    <a:pt x="9167632" y="3604719"/>
                    <a:pt x="9172356" y="3604719"/>
                  </a:cubicBezTo>
                  <a:cubicBezTo>
                    <a:pt x="9195974" y="3604719"/>
                    <a:pt x="9216443" y="3614205"/>
                    <a:pt x="9230614" y="3630806"/>
                  </a:cubicBezTo>
                  <a:cubicBezTo>
                    <a:pt x="9243997" y="3644244"/>
                    <a:pt x="9251870" y="3663216"/>
                    <a:pt x="9251870" y="3683770"/>
                  </a:cubicBezTo>
                  <a:cubicBezTo>
                    <a:pt x="9251870" y="3683770"/>
                    <a:pt x="9251870" y="3683770"/>
                    <a:pt x="9251870" y="3873492"/>
                  </a:cubicBezTo>
                  <a:cubicBezTo>
                    <a:pt x="9251870" y="3916970"/>
                    <a:pt x="9216443" y="3952543"/>
                    <a:pt x="9173143" y="3952543"/>
                  </a:cubicBezTo>
                  <a:cubicBezTo>
                    <a:pt x="9173143" y="3952543"/>
                    <a:pt x="9173143" y="3952543"/>
                    <a:pt x="9172356" y="3952543"/>
                  </a:cubicBezTo>
                  <a:cubicBezTo>
                    <a:pt x="9172356" y="3952543"/>
                    <a:pt x="9172356" y="3952543"/>
                    <a:pt x="9050329" y="3952543"/>
                  </a:cubicBezTo>
                  <a:cubicBezTo>
                    <a:pt x="9050329" y="3952543"/>
                    <a:pt x="9050329" y="3952543"/>
                    <a:pt x="7272678" y="3952543"/>
                  </a:cubicBezTo>
                  <a:cubicBezTo>
                    <a:pt x="7272678" y="3952543"/>
                    <a:pt x="7272678" y="3952543"/>
                    <a:pt x="7228590" y="3952543"/>
                  </a:cubicBezTo>
                  <a:cubicBezTo>
                    <a:pt x="7228590" y="3952543"/>
                    <a:pt x="7228590" y="3952543"/>
                    <a:pt x="7228590" y="3984163"/>
                  </a:cubicBezTo>
                  <a:cubicBezTo>
                    <a:pt x="7228590" y="3984163"/>
                    <a:pt x="7228590" y="3984163"/>
                    <a:pt x="7272678" y="3984163"/>
                  </a:cubicBezTo>
                  <a:cubicBezTo>
                    <a:pt x="7272678" y="3984163"/>
                    <a:pt x="7272678" y="3984163"/>
                    <a:pt x="9050329" y="3984163"/>
                  </a:cubicBezTo>
                  <a:cubicBezTo>
                    <a:pt x="9050329" y="3984163"/>
                    <a:pt x="9050329" y="3984163"/>
                    <a:pt x="9172356" y="3984163"/>
                  </a:cubicBezTo>
                  <a:cubicBezTo>
                    <a:pt x="9172356" y="3984163"/>
                    <a:pt x="9172356" y="3984163"/>
                    <a:pt x="9173143" y="3984163"/>
                  </a:cubicBezTo>
                  <a:cubicBezTo>
                    <a:pt x="9216443" y="3984163"/>
                    <a:pt x="9251870" y="4018945"/>
                    <a:pt x="9251870" y="4063214"/>
                  </a:cubicBezTo>
                  <a:cubicBezTo>
                    <a:pt x="9251870" y="4063214"/>
                    <a:pt x="9251870" y="4063214"/>
                    <a:pt x="9251870" y="4252936"/>
                  </a:cubicBezTo>
                  <a:cubicBezTo>
                    <a:pt x="9251870" y="4296414"/>
                    <a:pt x="9216443" y="4331987"/>
                    <a:pt x="9173143" y="4331987"/>
                  </a:cubicBezTo>
                  <a:cubicBezTo>
                    <a:pt x="9173143" y="4331987"/>
                    <a:pt x="9173143" y="4331987"/>
                    <a:pt x="9172356" y="4331987"/>
                  </a:cubicBezTo>
                  <a:cubicBezTo>
                    <a:pt x="9172356" y="4331987"/>
                    <a:pt x="9172356" y="4331987"/>
                    <a:pt x="9050329" y="4331987"/>
                  </a:cubicBezTo>
                  <a:cubicBezTo>
                    <a:pt x="9050329" y="4331987"/>
                    <a:pt x="9050329" y="4331987"/>
                    <a:pt x="7562393" y="4331987"/>
                  </a:cubicBezTo>
                  <a:cubicBezTo>
                    <a:pt x="7562393" y="4331987"/>
                    <a:pt x="7562393" y="4331987"/>
                    <a:pt x="7518306" y="4331987"/>
                  </a:cubicBezTo>
                  <a:cubicBezTo>
                    <a:pt x="7518306" y="4331987"/>
                    <a:pt x="7518306" y="4331987"/>
                    <a:pt x="7518306" y="4363607"/>
                  </a:cubicBezTo>
                  <a:cubicBezTo>
                    <a:pt x="7518306" y="4363607"/>
                    <a:pt x="7518306" y="4363607"/>
                    <a:pt x="7562393" y="4363607"/>
                  </a:cubicBezTo>
                  <a:cubicBezTo>
                    <a:pt x="7562393" y="4363607"/>
                    <a:pt x="7562393" y="4363607"/>
                    <a:pt x="9050329" y="4363607"/>
                  </a:cubicBezTo>
                  <a:cubicBezTo>
                    <a:pt x="9050329" y="4363607"/>
                    <a:pt x="9050329" y="4363607"/>
                    <a:pt x="9170781" y="4363607"/>
                  </a:cubicBezTo>
                  <a:cubicBezTo>
                    <a:pt x="9170781" y="4363607"/>
                    <a:pt x="9170781" y="4363607"/>
                    <a:pt x="9172356" y="4363607"/>
                  </a:cubicBezTo>
                  <a:cubicBezTo>
                    <a:pt x="9195974" y="4363607"/>
                    <a:pt x="9216443" y="4373093"/>
                    <a:pt x="9230614" y="4389694"/>
                  </a:cubicBezTo>
                  <a:cubicBezTo>
                    <a:pt x="9243997" y="4403133"/>
                    <a:pt x="9251870" y="4422105"/>
                    <a:pt x="9251870" y="4442658"/>
                  </a:cubicBezTo>
                  <a:cubicBezTo>
                    <a:pt x="9251870" y="4442658"/>
                    <a:pt x="9251870" y="4442658"/>
                    <a:pt x="9251870" y="4632380"/>
                  </a:cubicBezTo>
                  <a:cubicBezTo>
                    <a:pt x="9251870" y="4675858"/>
                    <a:pt x="9216443" y="4711431"/>
                    <a:pt x="9173143" y="4711431"/>
                  </a:cubicBezTo>
                  <a:cubicBezTo>
                    <a:pt x="9173143" y="4711431"/>
                    <a:pt x="9173143" y="4711431"/>
                    <a:pt x="9172356" y="4711431"/>
                  </a:cubicBezTo>
                  <a:cubicBezTo>
                    <a:pt x="9172356" y="4711431"/>
                    <a:pt x="9172356" y="4711431"/>
                    <a:pt x="9170781" y="4711431"/>
                  </a:cubicBezTo>
                  <a:cubicBezTo>
                    <a:pt x="9170781" y="4711431"/>
                    <a:pt x="9170781" y="4711431"/>
                    <a:pt x="9050329" y="4711431"/>
                  </a:cubicBezTo>
                  <a:cubicBezTo>
                    <a:pt x="9050329" y="4711431"/>
                    <a:pt x="9050329" y="4711431"/>
                    <a:pt x="8134736" y="4711431"/>
                  </a:cubicBezTo>
                  <a:cubicBezTo>
                    <a:pt x="8134736" y="4711431"/>
                    <a:pt x="8134736" y="4711431"/>
                    <a:pt x="8090650" y="4711431"/>
                  </a:cubicBezTo>
                  <a:cubicBezTo>
                    <a:pt x="8090650" y="4711431"/>
                    <a:pt x="8090650" y="4711431"/>
                    <a:pt x="8090650" y="4743051"/>
                  </a:cubicBezTo>
                  <a:cubicBezTo>
                    <a:pt x="8090650" y="4743051"/>
                    <a:pt x="8090650" y="4743051"/>
                    <a:pt x="8134736" y="4743051"/>
                  </a:cubicBezTo>
                  <a:cubicBezTo>
                    <a:pt x="8134736" y="4743051"/>
                    <a:pt x="8134736" y="4743051"/>
                    <a:pt x="9050329" y="4743051"/>
                  </a:cubicBezTo>
                  <a:cubicBezTo>
                    <a:pt x="9050329" y="4743051"/>
                    <a:pt x="9050329" y="4743051"/>
                    <a:pt x="9172356" y="4743051"/>
                  </a:cubicBezTo>
                  <a:cubicBezTo>
                    <a:pt x="9172356" y="4743051"/>
                    <a:pt x="9172356" y="4743051"/>
                    <a:pt x="9173143" y="4743051"/>
                  </a:cubicBezTo>
                  <a:cubicBezTo>
                    <a:pt x="9216443" y="4743051"/>
                    <a:pt x="9251870" y="4777834"/>
                    <a:pt x="9251870" y="4822102"/>
                  </a:cubicBezTo>
                  <a:cubicBezTo>
                    <a:pt x="9251870" y="4822102"/>
                    <a:pt x="9251870" y="4822102"/>
                    <a:pt x="9251870" y="5011824"/>
                  </a:cubicBezTo>
                  <a:cubicBezTo>
                    <a:pt x="9251870" y="5055302"/>
                    <a:pt x="9216443" y="5090875"/>
                    <a:pt x="9173143" y="5090875"/>
                  </a:cubicBezTo>
                  <a:cubicBezTo>
                    <a:pt x="9173143" y="5090875"/>
                    <a:pt x="9173143" y="5090875"/>
                    <a:pt x="9172356" y="5090875"/>
                  </a:cubicBezTo>
                  <a:cubicBezTo>
                    <a:pt x="9172356" y="5090875"/>
                    <a:pt x="9172356" y="5090875"/>
                    <a:pt x="9050329" y="5090875"/>
                  </a:cubicBezTo>
                  <a:cubicBezTo>
                    <a:pt x="9050329" y="5090875"/>
                    <a:pt x="9050329" y="5090875"/>
                    <a:pt x="8486645" y="5090875"/>
                  </a:cubicBezTo>
                  <a:cubicBezTo>
                    <a:pt x="8486645" y="5090875"/>
                    <a:pt x="8486645" y="5090875"/>
                    <a:pt x="8442558" y="5090875"/>
                  </a:cubicBezTo>
                  <a:cubicBezTo>
                    <a:pt x="8442558" y="5090875"/>
                    <a:pt x="8442558" y="5090875"/>
                    <a:pt x="8442558" y="5122495"/>
                  </a:cubicBezTo>
                  <a:cubicBezTo>
                    <a:pt x="8442558" y="5122495"/>
                    <a:pt x="8442558" y="5122495"/>
                    <a:pt x="8486645" y="5122495"/>
                  </a:cubicBezTo>
                  <a:cubicBezTo>
                    <a:pt x="8486645" y="5122495"/>
                    <a:pt x="8486645" y="5122495"/>
                    <a:pt x="9050329" y="5122495"/>
                  </a:cubicBezTo>
                  <a:cubicBezTo>
                    <a:pt x="9050329" y="5122495"/>
                    <a:pt x="9050329" y="5122495"/>
                    <a:pt x="9172356" y="5122495"/>
                  </a:cubicBezTo>
                  <a:cubicBezTo>
                    <a:pt x="9172356" y="5122495"/>
                    <a:pt x="9172356" y="5122495"/>
                    <a:pt x="9173143" y="5122495"/>
                  </a:cubicBezTo>
                  <a:cubicBezTo>
                    <a:pt x="9216443" y="5122495"/>
                    <a:pt x="9251870" y="5157278"/>
                    <a:pt x="9251870" y="5201546"/>
                  </a:cubicBezTo>
                  <a:cubicBezTo>
                    <a:pt x="9251870" y="5201546"/>
                    <a:pt x="9251870" y="5202337"/>
                    <a:pt x="9251870" y="5203127"/>
                  </a:cubicBezTo>
                  <a:cubicBezTo>
                    <a:pt x="9251870" y="5203127"/>
                    <a:pt x="9251870" y="5203127"/>
                    <a:pt x="9251870" y="5391268"/>
                  </a:cubicBezTo>
                  <a:cubicBezTo>
                    <a:pt x="9251870" y="5434746"/>
                    <a:pt x="9216443" y="5470319"/>
                    <a:pt x="9173143" y="5470319"/>
                  </a:cubicBezTo>
                  <a:cubicBezTo>
                    <a:pt x="9173143" y="5470319"/>
                    <a:pt x="9173143" y="5470319"/>
                    <a:pt x="9172356" y="5470319"/>
                  </a:cubicBezTo>
                  <a:cubicBezTo>
                    <a:pt x="9172356" y="5470319"/>
                    <a:pt x="9172356" y="5470319"/>
                    <a:pt x="9050329" y="5470319"/>
                  </a:cubicBezTo>
                  <a:cubicBezTo>
                    <a:pt x="9050329" y="5470319"/>
                    <a:pt x="9050329" y="5470319"/>
                    <a:pt x="8828320" y="5470319"/>
                  </a:cubicBezTo>
                  <a:cubicBezTo>
                    <a:pt x="8828320" y="5470319"/>
                    <a:pt x="8828320" y="5470319"/>
                    <a:pt x="8785020" y="5470319"/>
                  </a:cubicBezTo>
                  <a:cubicBezTo>
                    <a:pt x="8785020" y="5470319"/>
                    <a:pt x="8785020" y="5470319"/>
                    <a:pt x="8785020" y="5501939"/>
                  </a:cubicBezTo>
                  <a:cubicBezTo>
                    <a:pt x="8785020" y="5501939"/>
                    <a:pt x="8785020" y="5501939"/>
                    <a:pt x="8828320" y="5501939"/>
                  </a:cubicBezTo>
                  <a:cubicBezTo>
                    <a:pt x="8828320" y="5501939"/>
                    <a:pt x="8828320" y="5501939"/>
                    <a:pt x="9050329" y="5501939"/>
                  </a:cubicBezTo>
                  <a:cubicBezTo>
                    <a:pt x="9050329" y="5501939"/>
                    <a:pt x="9050329" y="5501939"/>
                    <a:pt x="9172356" y="5501939"/>
                  </a:cubicBezTo>
                  <a:cubicBezTo>
                    <a:pt x="9172356" y="5501939"/>
                    <a:pt x="9172356" y="5501939"/>
                    <a:pt x="9173143" y="5501939"/>
                  </a:cubicBezTo>
                  <a:cubicBezTo>
                    <a:pt x="9216443" y="5501939"/>
                    <a:pt x="9251870" y="5536722"/>
                    <a:pt x="9251870" y="5580990"/>
                  </a:cubicBezTo>
                  <a:cubicBezTo>
                    <a:pt x="9251870" y="5580990"/>
                    <a:pt x="9251870" y="5580990"/>
                    <a:pt x="9251870" y="5769922"/>
                  </a:cubicBezTo>
                  <a:cubicBezTo>
                    <a:pt x="9251870" y="5769922"/>
                    <a:pt x="9251870" y="5769922"/>
                    <a:pt x="9251870" y="5770712"/>
                  </a:cubicBezTo>
                  <a:cubicBezTo>
                    <a:pt x="9251870" y="5814190"/>
                    <a:pt x="9216443" y="5849763"/>
                    <a:pt x="9173143" y="5849763"/>
                  </a:cubicBezTo>
                  <a:cubicBezTo>
                    <a:pt x="9173143" y="5849763"/>
                    <a:pt x="9173143" y="5849763"/>
                    <a:pt x="9172356" y="5849763"/>
                  </a:cubicBezTo>
                  <a:cubicBezTo>
                    <a:pt x="9172356" y="5849763"/>
                    <a:pt x="9172356" y="5849763"/>
                    <a:pt x="9050329" y="5849763"/>
                  </a:cubicBezTo>
                  <a:cubicBezTo>
                    <a:pt x="9050329" y="5849763"/>
                    <a:pt x="9050329" y="5849763"/>
                    <a:pt x="8828320" y="5849763"/>
                  </a:cubicBezTo>
                  <a:cubicBezTo>
                    <a:pt x="8828320" y="5849763"/>
                    <a:pt x="8828320" y="5849763"/>
                    <a:pt x="8785020" y="5849763"/>
                  </a:cubicBezTo>
                  <a:cubicBezTo>
                    <a:pt x="8785020" y="5849763"/>
                    <a:pt x="8785020" y="5849763"/>
                    <a:pt x="8785020" y="5881383"/>
                  </a:cubicBezTo>
                  <a:cubicBezTo>
                    <a:pt x="8785020" y="5881383"/>
                    <a:pt x="8785020" y="5881383"/>
                    <a:pt x="8828320" y="5881383"/>
                  </a:cubicBezTo>
                  <a:cubicBezTo>
                    <a:pt x="8828320" y="5881383"/>
                    <a:pt x="8828320" y="5881383"/>
                    <a:pt x="9050329" y="5881383"/>
                  </a:cubicBezTo>
                  <a:cubicBezTo>
                    <a:pt x="9050329" y="5881383"/>
                    <a:pt x="9050329" y="5881383"/>
                    <a:pt x="9172356" y="5881383"/>
                  </a:cubicBezTo>
                  <a:cubicBezTo>
                    <a:pt x="9172356" y="5881383"/>
                    <a:pt x="9172356" y="5881383"/>
                    <a:pt x="9173143" y="5881383"/>
                  </a:cubicBezTo>
                  <a:cubicBezTo>
                    <a:pt x="9216443" y="5881383"/>
                    <a:pt x="9251870" y="5916166"/>
                    <a:pt x="9251870" y="5960434"/>
                  </a:cubicBezTo>
                  <a:cubicBezTo>
                    <a:pt x="9251870" y="5960434"/>
                    <a:pt x="9251870" y="5960434"/>
                    <a:pt x="9251870" y="6150156"/>
                  </a:cubicBezTo>
                  <a:cubicBezTo>
                    <a:pt x="9251870" y="6193634"/>
                    <a:pt x="9216443" y="6229207"/>
                    <a:pt x="9173143" y="6229207"/>
                  </a:cubicBezTo>
                  <a:cubicBezTo>
                    <a:pt x="9173143" y="6229207"/>
                    <a:pt x="9173143" y="6229207"/>
                    <a:pt x="9172356" y="6229207"/>
                  </a:cubicBezTo>
                  <a:cubicBezTo>
                    <a:pt x="9172356" y="6229207"/>
                    <a:pt x="9172356" y="6229207"/>
                    <a:pt x="9131418" y="6229207"/>
                  </a:cubicBezTo>
                  <a:cubicBezTo>
                    <a:pt x="9131418" y="6229207"/>
                    <a:pt x="9131418" y="6229207"/>
                    <a:pt x="9100714" y="6229207"/>
                  </a:cubicBezTo>
                  <a:cubicBezTo>
                    <a:pt x="9100714" y="6229207"/>
                    <a:pt x="9100714" y="6229207"/>
                    <a:pt x="9057415" y="6229207"/>
                  </a:cubicBezTo>
                  <a:cubicBezTo>
                    <a:pt x="9057415" y="6229207"/>
                    <a:pt x="9057415" y="6229207"/>
                    <a:pt x="9057415" y="6260827"/>
                  </a:cubicBezTo>
                  <a:cubicBezTo>
                    <a:pt x="9057415" y="6260827"/>
                    <a:pt x="9057415" y="6260827"/>
                    <a:pt x="9100714" y="6260827"/>
                  </a:cubicBezTo>
                  <a:cubicBezTo>
                    <a:pt x="9100714" y="6260827"/>
                    <a:pt x="9100714" y="6260827"/>
                    <a:pt x="9131418" y="6260827"/>
                  </a:cubicBezTo>
                  <a:cubicBezTo>
                    <a:pt x="9131418" y="6260827"/>
                    <a:pt x="9131418" y="6260827"/>
                    <a:pt x="9172356" y="6260827"/>
                  </a:cubicBezTo>
                  <a:cubicBezTo>
                    <a:pt x="9195974" y="6260827"/>
                    <a:pt x="9216443" y="6270313"/>
                    <a:pt x="9230614" y="6286914"/>
                  </a:cubicBezTo>
                  <a:cubicBezTo>
                    <a:pt x="9243997" y="6300353"/>
                    <a:pt x="9251870" y="6319325"/>
                    <a:pt x="9251870" y="6339878"/>
                  </a:cubicBezTo>
                  <a:cubicBezTo>
                    <a:pt x="9251870" y="6339878"/>
                    <a:pt x="9251870" y="6339878"/>
                    <a:pt x="9251870" y="6529600"/>
                  </a:cubicBezTo>
                  <a:cubicBezTo>
                    <a:pt x="9251870" y="6573078"/>
                    <a:pt x="9216443" y="6608651"/>
                    <a:pt x="9173143" y="6608651"/>
                  </a:cubicBezTo>
                  <a:cubicBezTo>
                    <a:pt x="9173143" y="6608651"/>
                    <a:pt x="9173143" y="6608651"/>
                    <a:pt x="9172356" y="6608651"/>
                  </a:cubicBezTo>
                  <a:cubicBezTo>
                    <a:pt x="9172356" y="6608651"/>
                    <a:pt x="9172356" y="6608651"/>
                    <a:pt x="9050329" y="6608651"/>
                  </a:cubicBezTo>
                  <a:cubicBezTo>
                    <a:pt x="9050329" y="6608651"/>
                    <a:pt x="9050329" y="6608651"/>
                    <a:pt x="8333128" y="6608651"/>
                  </a:cubicBezTo>
                  <a:cubicBezTo>
                    <a:pt x="8333128" y="6608651"/>
                    <a:pt x="8333128" y="6608651"/>
                    <a:pt x="7439579" y="6608651"/>
                  </a:cubicBezTo>
                  <a:cubicBezTo>
                    <a:pt x="7439579" y="6608651"/>
                    <a:pt x="7439579" y="6608651"/>
                    <a:pt x="6300401" y="6608651"/>
                  </a:cubicBezTo>
                  <a:cubicBezTo>
                    <a:pt x="6300401" y="6608651"/>
                    <a:pt x="6300401" y="6608651"/>
                    <a:pt x="5341509" y="6608651"/>
                  </a:cubicBezTo>
                  <a:cubicBezTo>
                    <a:pt x="5341509" y="6608651"/>
                    <a:pt x="5341509" y="6608651"/>
                    <a:pt x="193874" y="6608651"/>
                  </a:cubicBezTo>
                  <a:lnTo>
                    <a:pt x="0" y="6608651"/>
                  </a:lnTo>
                  <a:lnTo>
                    <a:pt x="0" y="6450549"/>
                  </a:lnTo>
                  <a:lnTo>
                    <a:pt x="59097" y="6450549"/>
                  </a:lnTo>
                  <a:cubicBezTo>
                    <a:pt x="613931" y="6450549"/>
                    <a:pt x="1979676" y="6450549"/>
                    <a:pt x="5341509" y="6450549"/>
                  </a:cubicBezTo>
                  <a:cubicBezTo>
                    <a:pt x="5341509" y="6450549"/>
                    <a:pt x="5341509" y="6450549"/>
                    <a:pt x="6300401" y="6450549"/>
                  </a:cubicBezTo>
                  <a:cubicBezTo>
                    <a:pt x="6300401" y="6450549"/>
                    <a:pt x="6300401" y="6450549"/>
                    <a:pt x="7439579" y="6450549"/>
                  </a:cubicBezTo>
                  <a:cubicBezTo>
                    <a:pt x="7439579" y="6450549"/>
                    <a:pt x="7439579" y="6450549"/>
                    <a:pt x="8333128" y="6450549"/>
                  </a:cubicBezTo>
                  <a:cubicBezTo>
                    <a:pt x="8333128" y="6450549"/>
                    <a:pt x="8333128" y="6450549"/>
                    <a:pt x="9050329" y="6450549"/>
                  </a:cubicBezTo>
                  <a:cubicBezTo>
                    <a:pt x="9050329" y="6450549"/>
                    <a:pt x="9050329" y="6450549"/>
                    <a:pt x="9094416" y="6450549"/>
                  </a:cubicBezTo>
                  <a:cubicBezTo>
                    <a:pt x="9094416" y="6450549"/>
                    <a:pt x="9094416" y="6450549"/>
                    <a:pt x="9094416" y="6418929"/>
                  </a:cubicBezTo>
                  <a:cubicBezTo>
                    <a:pt x="9094416" y="6418929"/>
                    <a:pt x="9094416" y="6418929"/>
                    <a:pt x="9050329" y="6418929"/>
                  </a:cubicBezTo>
                  <a:cubicBezTo>
                    <a:pt x="9050329" y="6418929"/>
                    <a:pt x="9050329" y="6418929"/>
                    <a:pt x="9010966" y="6418929"/>
                  </a:cubicBezTo>
                  <a:cubicBezTo>
                    <a:pt x="9010966" y="6418929"/>
                    <a:pt x="9010966" y="6418929"/>
                    <a:pt x="8978688" y="6418929"/>
                  </a:cubicBezTo>
                  <a:cubicBezTo>
                    <a:pt x="8955857" y="6418929"/>
                    <a:pt x="8935388" y="6408653"/>
                    <a:pt x="8920430" y="6392842"/>
                  </a:cubicBezTo>
                  <a:cubicBezTo>
                    <a:pt x="8907834" y="6378613"/>
                    <a:pt x="8899961" y="6359641"/>
                    <a:pt x="8899961" y="6339087"/>
                  </a:cubicBezTo>
                  <a:cubicBezTo>
                    <a:pt x="8899961" y="6339087"/>
                    <a:pt x="8899961" y="6339087"/>
                    <a:pt x="8899961" y="6150156"/>
                  </a:cubicBezTo>
                  <a:cubicBezTo>
                    <a:pt x="8899961" y="6105887"/>
                    <a:pt x="8935388" y="6071105"/>
                    <a:pt x="8978688" y="6071105"/>
                  </a:cubicBezTo>
                  <a:cubicBezTo>
                    <a:pt x="8978688" y="6071105"/>
                    <a:pt x="8978688" y="6071105"/>
                    <a:pt x="9001519" y="6071105"/>
                  </a:cubicBezTo>
                  <a:cubicBezTo>
                    <a:pt x="9001519" y="6071105"/>
                    <a:pt x="9001519" y="6071105"/>
                    <a:pt x="9050329" y="6071105"/>
                  </a:cubicBezTo>
                  <a:cubicBezTo>
                    <a:pt x="9050329" y="6071105"/>
                    <a:pt x="9050329" y="6071105"/>
                    <a:pt x="9094416" y="6071105"/>
                  </a:cubicBezTo>
                  <a:cubicBezTo>
                    <a:pt x="9094416" y="6071105"/>
                    <a:pt x="9094416" y="6071105"/>
                    <a:pt x="9094416" y="6039485"/>
                  </a:cubicBezTo>
                  <a:cubicBezTo>
                    <a:pt x="9094416" y="6039485"/>
                    <a:pt x="9094416" y="6039485"/>
                    <a:pt x="9050329" y="6039485"/>
                  </a:cubicBezTo>
                  <a:cubicBezTo>
                    <a:pt x="9050329" y="6039485"/>
                    <a:pt x="9050329" y="6039485"/>
                    <a:pt x="8828320" y="6039485"/>
                  </a:cubicBezTo>
                  <a:cubicBezTo>
                    <a:pt x="8828320" y="6039485"/>
                    <a:pt x="8828320" y="6039485"/>
                    <a:pt x="8706293" y="6039485"/>
                  </a:cubicBezTo>
                  <a:cubicBezTo>
                    <a:pt x="8662993" y="6039485"/>
                    <a:pt x="8627566" y="6003912"/>
                    <a:pt x="8627566" y="5960434"/>
                  </a:cubicBezTo>
                  <a:cubicBezTo>
                    <a:pt x="8627566" y="5960434"/>
                    <a:pt x="8627566" y="5960434"/>
                    <a:pt x="8627566" y="5959644"/>
                  </a:cubicBezTo>
                  <a:cubicBezTo>
                    <a:pt x="8627566" y="5957272"/>
                    <a:pt x="8627566" y="5941462"/>
                    <a:pt x="8627566" y="5940672"/>
                  </a:cubicBezTo>
                  <a:cubicBezTo>
                    <a:pt x="8627566" y="5940672"/>
                    <a:pt x="8627566" y="5940672"/>
                    <a:pt x="8627566" y="5770712"/>
                  </a:cubicBezTo>
                  <a:cubicBezTo>
                    <a:pt x="8627566" y="5726444"/>
                    <a:pt x="8662993" y="5691661"/>
                    <a:pt x="8706293" y="5691661"/>
                  </a:cubicBezTo>
                  <a:cubicBezTo>
                    <a:pt x="8706293" y="5691661"/>
                    <a:pt x="8706293" y="5691661"/>
                    <a:pt x="8828320" y="5691661"/>
                  </a:cubicBezTo>
                  <a:cubicBezTo>
                    <a:pt x="8828320" y="5691661"/>
                    <a:pt x="8828320" y="5691661"/>
                    <a:pt x="9050329" y="5691661"/>
                  </a:cubicBezTo>
                  <a:cubicBezTo>
                    <a:pt x="9050329" y="5691661"/>
                    <a:pt x="9050329" y="5691661"/>
                    <a:pt x="9094416" y="5691661"/>
                  </a:cubicBezTo>
                  <a:cubicBezTo>
                    <a:pt x="9094416" y="5691661"/>
                    <a:pt x="9094416" y="5691661"/>
                    <a:pt x="9094416" y="5660041"/>
                  </a:cubicBezTo>
                  <a:cubicBezTo>
                    <a:pt x="9094416" y="5660041"/>
                    <a:pt x="9094416" y="5660041"/>
                    <a:pt x="9050329" y="5660041"/>
                  </a:cubicBezTo>
                  <a:cubicBezTo>
                    <a:pt x="9050329" y="5660041"/>
                    <a:pt x="9050329" y="5660041"/>
                    <a:pt x="8828320" y="5660041"/>
                  </a:cubicBezTo>
                  <a:cubicBezTo>
                    <a:pt x="8828320" y="5660041"/>
                    <a:pt x="8828320" y="5660041"/>
                    <a:pt x="8706293" y="5660041"/>
                  </a:cubicBezTo>
                  <a:cubicBezTo>
                    <a:pt x="8662993" y="5660041"/>
                    <a:pt x="8627566" y="5624468"/>
                    <a:pt x="8627566" y="5580990"/>
                  </a:cubicBezTo>
                  <a:cubicBezTo>
                    <a:pt x="8627566" y="5580990"/>
                    <a:pt x="8627566" y="5580990"/>
                    <a:pt x="8627566" y="5580200"/>
                  </a:cubicBezTo>
                  <a:cubicBezTo>
                    <a:pt x="8627566" y="5577828"/>
                    <a:pt x="8627566" y="5562018"/>
                    <a:pt x="8627566" y="5561227"/>
                  </a:cubicBezTo>
                  <a:cubicBezTo>
                    <a:pt x="8627566" y="5561227"/>
                    <a:pt x="8627566" y="5561227"/>
                    <a:pt x="8627566" y="5391268"/>
                  </a:cubicBezTo>
                  <a:cubicBezTo>
                    <a:pt x="8627566" y="5347000"/>
                    <a:pt x="8662993" y="5312217"/>
                    <a:pt x="8706293" y="5312217"/>
                  </a:cubicBezTo>
                  <a:cubicBezTo>
                    <a:pt x="8706293" y="5312217"/>
                    <a:pt x="8706293" y="5312217"/>
                    <a:pt x="8828320" y="5312217"/>
                  </a:cubicBezTo>
                  <a:cubicBezTo>
                    <a:pt x="8828320" y="5312217"/>
                    <a:pt x="8828320" y="5312217"/>
                    <a:pt x="9050329" y="5312217"/>
                  </a:cubicBezTo>
                  <a:cubicBezTo>
                    <a:pt x="9050329" y="5312217"/>
                    <a:pt x="9050329" y="5312217"/>
                    <a:pt x="9094416" y="5312217"/>
                  </a:cubicBezTo>
                  <a:cubicBezTo>
                    <a:pt x="9094416" y="5312217"/>
                    <a:pt x="9094416" y="5312217"/>
                    <a:pt x="9094416" y="5280597"/>
                  </a:cubicBezTo>
                  <a:cubicBezTo>
                    <a:pt x="9094416" y="5280597"/>
                    <a:pt x="9094416" y="5280597"/>
                    <a:pt x="9050329" y="5280597"/>
                  </a:cubicBezTo>
                  <a:cubicBezTo>
                    <a:pt x="9050329" y="5280597"/>
                    <a:pt x="9050329" y="5280597"/>
                    <a:pt x="8486645" y="5280597"/>
                  </a:cubicBezTo>
                  <a:cubicBezTo>
                    <a:pt x="8486645" y="5280597"/>
                    <a:pt x="8486645" y="5280597"/>
                    <a:pt x="8364620" y="5280597"/>
                  </a:cubicBezTo>
                  <a:cubicBezTo>
                    <a:pt x="8364620" y="5280597"/>
                    <a:pt x="8364620" y="5280597"/>
                    <a:pt x="8363832" y="5280597"/>
                  </a:cubicBezTo>
                  <a:cubicBezTo>
                    <a:pt x="8320531" y="5280597"/>
                    <a:pt x="8285104" y="5245024"/>
                    <a:pt x="8285104" y="5201546"/>
                  </a:cubicBezTo>
                  <a:cubicBezTo>
                    <a:pt x="8285104" y="5201546"/>
                    <a:pt x="8285104" y="5201546"/>
                    <a:pt x="8285104" y="5200756"/>
                  </a:cubicBezTo>
                  <a:cubicBezTo>
                    <a:pt x="8285104" y="5200756"/>
                    <a:pt x="8285104" y="5200756"/>
                    <a:pt x="8285104" y="5181783"/>
                  </a:cubicBezTo>
                  <a:cubicBezTo>
                    <a:pt x="8285104" y="5181783"/>
                    <a:pt x="8285104" y="5181783"/>
                    <a:pt x="8285104" y="5011824"/>
                  </a:cubicBezTo>
                  <a:cubicBezTo>
                    <a:pt x="8285104" y="4967556"/>
                    <a:pt x="8320531" y="4932773"/>
                    <a:pt x="8363832" y="4932773"/>
                  </a:cubicBezTo>
                  <a:cubicBezTo>
                    <a:pt x="8363832" y="4932773"/>
                    <a:pt x="8364620" y="4932773"/>
                    <a:pt x="8364620" y="4932773"/>
                  </a:cubicBezTo>
                  <a:cubicBezTo>
                    <a:pt x="8364620" y="4932773"/>
                    <a:pt x="8364620" y="4932773"/>
                    <a:pt x="8486645" y="4932773"/>
                  </a:cubicBezTo>
                  <a:cubicBezTo>
                    <a:pt x="8486645" y="4932773"/>
                    <a:pt x="8486645" y="4932773"/>
                    <a:pt x="9050329" y="4932773"/>
                  </a:cubicBezTo>
                  <a:cubicBezTo>
                    <a:pt x="9050329" y="4932773"/>
                    <a:pt x="9050329" y="4932773"/>
                    <a:pt x="9094416" y="4932773"/>
                  </a:cubicBezTo>
                  <a:cubicBezTo>
                    <a:pt x="9094416" y="4932773"/>
                    <a:pt x="9094416" y="4932773"/>
                    <a:pt x="9094416" y="4901153"/>
                  </a:cubicBezTo>
                  <a:cubicBezTo>
                    <a:pt x="9094416" y="4901153"/>
                    <a:pt x="9094416" y="4901153"/>
                    <a:pt x="9050329" y="4901153"/>
                  </a:cubicBezTo>
                  <a:cubicBezTo>
                    <a:pt x="9050329" y="4901153"/>
                    <a:pt x="9050329" y="4901153"/>
                    <a:pt x="8134736" y="4901153"/>
                  </a:cubicBezTo>
                  <a:cubicBezTo>
                    <a:pt x="8134736" y="4901153"/>
                    <a:pt x="8134736" y="4901153"/>
                    <a:pt x="8012710" y="4901153"/>
                  </a:cubicBezTo>
                  <a:cubicBezTo>
                    <a:pt x="8012710" y="4901153"/>
                    <a:pt x="8012710" y="4901153"/>
                    <a:pt x="8011922" y="4901153"/>
                  </a:cubicBezTo>
                  <a:cubicBezTo>
                    <a:pt x="7968623" y="4901153"/>
                    <a:pt x="7933196" y="4865580"/>
                    <a:pt x="7933196" y="4822102"/>
                  </a:cubicBezTo>
                  <a:cubicBezTo>
                    <a:pt x="7933196" y="4822102"/>
                    <a:pt x="7933196" y="4822102"/>
                    <a:pt x="7933196" y="4821312"/>
                  </a:cubicBezTo>
                  <a:cubicBezTo>
                    <a:pt x="7933196" y="4821312"/>
                    <a:pt x="7933196" y="4821312"/>
                    <a:pt x="7933196" y="4802339"/>
                  </a:cubicBezTo>
                  <a:cubicBezTo>
                    <a:pt x="7933196" y="4802339"/>
                    <a:pt x="7933196" y="4802339"/>
                    <a:pt x="7933196" y="4632380"/>
                  </a:cubicBezTo>
                  <a:cubicBezTo>
                    <a:pt x="7933196" y="4588112"/>
                    <a:pt x="7968623" y="4553329"/>
                    <a:pt x="8011922" y="4553329"/>
                  </a:cubicBezTo>
                  <a:cubicBezTo>
                    <a:pt x="8011922" y="4553329"/>
                    <a:pt x="8011922" y="4553329"/>
                    <a:pt x="8012710" y="4553329"/>
                  </a:cubicBezTo>
                  <a:cubicBezTo>
                    <a:pt x="8012710" y="4553329"/>
                    <a:pt x="8012710" y="4553329"/>
                    <a:pt x="8134736" y="4553329"/>
                  </a:cubicBezTo>
                  <a:cubicBezTo>
                    <a:pt x="8134736" y="4553329"/>
                    <a:pt x="8134736" y="4553329"/>
                    <a:pt x="9050329" y="4553329"/>
                  </a:cubicBezTo>
                  <a:cubicBezTo>
                    <a:pt x="9050329" y="4553329"/>
                    <a:pt x="9050329" y="4553329"/>
                    <a:pt x="9094416" y="4553329"/>
                  </a:cubicBezTo>
                  <a:cubicBezTo>
                    <a:pt x="9094416" y="4553329"/>
                    <a:pt x="9094416" y="4553329"/>
                    <a:pt x="9094416" y="4521709"/>
                  </a:cubicBezTo>
                  <a:cubicBezTo>
                    <a:pt x="9094416" y="4521709"/>
                    <a:pt x="9094416" y="4521709"/>
                    <a:pt x="9050329" y="4521709"/>
                  </a:cubicBezTo>
                  <a:cubicBezTo>
                    <a:pt x="9050329" y="4521709"/>
                    <a:pt x="9050329" y="4521709"/>
                    <a:pt x="7562393" y="4521709"/>
                  </a:cubicBezTo>
                  <a:cubicBezTo>
                    <a:pt x="7562393" y="4521709"/>
                    <a:pt x="7562393" y="4521709"/>
                    <a:pt x="7440366" y="4521709"/>
                  </a:cubicBezTo>
                  <a:cubicBezTo>
                    <a:pt x="7440366" y="4521709"/>
                    <a:pt x="7440366" y="4521709"/>
                    <a:pt x="7439579" y="4521709"/>
                  </a:cubicBezTo>
                  <a:cubicBezTo>
                    <a:pt x="7396279" y="4521709"/>
                    <a:pt x="7360852" y="4486136"/>
                    <a:pt x="7360852" y="4442658"/>
                  </a:cubicBezTo>
                  <a:cubicBezTo>
                    <a:pt x="7360852" y="4442658"/>
                    <a:pt x="7360852" y="4441867"/>
                    <a:pt x="7360852" y="4441867"/>
                  </a:cubicBezTo>
                  <a:cubicBezTo>
                    <a:pt x="7360852" y="4441867"/>
                    <a:pt x="7360852" y="4441867"/>
                    <a:pt x="7360852" y="4252936"/>
                  </a:cubicBezTo>
                  <a:cubicBezTo>
                    <a:pt x="7360852" y="4208667"/>
                    <a:pt x="7396279" y="4173885"/>
                    <a:pt x="7439579" y="4173885"/>
                  </a:cubicBezTo>
                  <a:cubicBezTo>
                    <a:pt x="7439579" y="4173885"/>
                    <a:pt x="7439579" y="4173885"/>
                    <a:pt x="7440366" y="4173885"/>
                  </a:cubicBezTo>
                  <a:cubicBezTo>
                    <a:pt x="7440366" y="4173885"/>
                    <a:pt x="7440366" y="4173885"/>
                    <a:pt x="7562393" y="4173885"/>
                  </a:cubicBezTo>
                  <a:cubicBezTo>
                    <a:pt x="7562393" y="4173885"/>
                    <a:pt x="7562393" y="4173885"/>
                    <a:pt x="9050329" y="4173885"/>
                  </a:cubicBezTo>
                  <a:cubicBezTo>
                    <a:pt x="9050329" y="4173885"/>
                    <a:pt x="9050329" y="4173885"/>
                    <a:pt x="9094416" y="4173885"/>
                  </a:cubicBezTo>
                  <a:cubicBezTo>
                    <a:pt x="9094416" y="4173885"/>
                    <a:pt x="9094416" y="4173885"/>
                    <a:pt x="9094416" y="4142265"/>
                  </a:cubicBezTo>
                  <a:cubicBezTo>
                    <a:pt x="9094416" y="4142265"/>
                    <a:pt x="9094416" y="4142265"/>
                    <a:pt x="9050329" y="4142265"/>
                  </a:cubicBezTo>
                  <a:cubicBezTo>
                    <a:pt x="9050329" y="4142265"/>
                    <a:pt x="9050329" y="4142265"/>
                    <a:pt x="7272678" y="4142265"/>
                  </a:cubicBezTo>
                  <a:cubicBezTo>
                    <a:pt x="7272678" y="4142265"/>
                    <a:pt x="7272678" y="4142265"/>
                    <a:pt x="7150651" y="4142265"/>
                  </a:cubicBezTo>
                  <a:cubicBezTo>
                    <a:pt x="7150651" y="4142265"/>
                    <a:pt x="7150651" y="4142265"/>
                    <a:pt x="7149864" y="4142265"/>
                  </a:cubicBezTo>
                  <a:cubicBezTo>
                    <a:pt x="7106564" y="4142265"/>
                    <a:pt x="7071137" y="4106692"/>
                    <a:pt x="7071137" y="4063214"/>
                  </a:cubicBezTo>
                  <a:cubicBezTo>
                    <a:pt x="7071137" y="4063214"/>
                    <a:pt x="7071137" y="4063214"/>
                    <a:pt x="7071137" y="4062423"/>
                  </a:cubicBezTo>
                  <a:cubicBezTo>
                    <a:pt x="7071137" y="4062423"/>
                    <a:pt x="7071137" y="4062423"/>
                    <a:pt x="7071137" y="4043451"/>
                  </a:cubicBezTo>
                  <a:cubicBezTo>
                    <a:pt x="7071137" y="4043451"/>
                    <a:pt x="7071137" y="4043451"/>
                    <a:pt x="7071137" y="3873492"/>
                  </a:cubicBezTo>
                  <a:cubicBezTo>
                    <a:pt x="7071137" y="3829223"/>
                    <a:pt x="7106564" y="3794441"/>
                    <a:pt x="7149864" y="3794441"/>
                  </a:cubicBezTo>
                  <a:cubicBezTo>
                    <a:pt x="7149864" y="3794441"/>
                    <a:pt x="7149864" y="3794441"/>
                    <a:pt x="7150651" y="3794441"/>
                  </a:cubicBezTo>
                  <a:cubicBezTo>
                    <a:pt x="7150651" y="3794441"/>
                    <a:pt x="7150651" y="3794441"/>
                    <a:pt x="7272678" y="3794441"/>
                  </a:cubicBezTo>
                  <a:cubicBezTo>
                    <a:pt x="7272678" y="3794441"/>
                    <a:pt x="7272678" y="3794441"/>
                    <a:pt x="9050329" y="3794441"/>
                  </a:cubicBezTo>
                  <a:cubicBezTo>
                    <a:pt x="9050329" y="3794441"/>
                    <a:pt x="9050329" y="3794441"/>
                    <a:pt x="9094416" y="3794441"/>
                  </a:cubicBezTo>
                  <a:cubicBezTo>
                    <a:pt x="9094416" y="3794441"/>
                    <a:pt x="9094416" y="3794441"/>
                    <a:pt x="9094416" y="3762821"/>
                  </a:cubicBezTo>
                  <a:cubicBezTo>
                    <a:pt x="9094416" y="3762821"/>
                    <a:pt x="9094416" y="3762821"/>
                    <a:pt x="9050329" y="3762821"/>
                  </a:cubicBezTo>
                  <a:cubicBezTo>
                    <a:pt x="9050329" y="3762821"/>
                    <a:pt x="9050329" y="3762821"/>
                    <a:pt x="7058541" y="3762821"/>
                  </a:cubicBezTo>
                  <a:cubicBezTo>
                    <a:pt x="7058541" y="3762821"/>
                    <a:pt x="7058541" y="3762821"/>
                    <a:pt x="6936514" y="3762821"/>
                  </a:cubicBezTo>
                  <a:cubicBezTo>
                    <a:pt x="6936514" y="3762821"/>
                    <a:pt x="6936514" y="3762821"/>
                    <a:pt x="6935727" y="3762821"/>
                  </a:cubicBezTo>
                  <a:cubicBezTo>
                    <a:pt x="6892427" y="3762821"/>
                    <a:pt x="6857000" y="3727248"/>
                    <a:pt x="6857000" y="3683770"/>
                  </a:cubicBezTo>
                  <a:cubicBezTo>
                    <a:pt x="6857000" y="3683770"/>
                    <a:pt x="6857000" y="3683770"/>
                    <a:pt x="6857000" y="3682979"/>
                  </a:cubicBezTo>
                  <a:cubicBezTo>
                    <a:pt x="6857000" y="3682979"/>
                    <a:pt x="6857000" y="3682979"/>
                    <a:pt x="6857000" y="3664007"/>
                  </a:cubicBezTo>
                  <a:cubicBezTo>
                    <a:pt x="6857000" y="3664007"/>
                    <a:pt x="6857000" y="3664007"/>
                    <a:pt x="6857000" y="3494048"/>
                  </a:cubicBezTo>
                  <a:cubicBezTo>
                    <a:pt x="6857000" y="3449779"/>
                    <a:pt x="6892427" y="3414997"/>
                    <a:pt x="6935727" y="3414997"/>
                  </a:cubicBezTo>
                  <a:cubicBezTo>
                    <a:pt x="6935727" y="3414997"/>
                    <a:pt x="6935727" y="3414997"/>
                    <a:pt x="6936514" y="3414997"/>
                  </a:cubicBezTo>
                  <a:cubicBezTo>
                    <a:pt x="6936514" y="3414997"/>
                    <a:pt x="6936514" y="3414997"/>
                    <a:pt x="7058541" y="3414997"/>
                  </a:cubicBezTo>
                  <a:cubicBezTo>
                    <a:pt x="7058541" y="3414997"/>
                    <a:pt x="7058541" y="3414997"/>
                    <a:pt x="9050329" y="3414997"/>
                  </a:cubicBezTo>
                  <a:cubicBezTo>
                    <a:pt x="9050329" y="3414997"/>
                    <a:pt x="9050329" y="3414997"/>
                    <a:pt x="9094416" y="3414997"/>
                  </a:cubicBezTo>
                  <a:cubicBezTo>
                    <a:pt x="9094416" y="3414997"/>
                    <a:pt x="9094416" y="3414997"/>
                    <a:pt x="9094416" y="3383376"/>
                  </a:cubicBezTo>
                  <a:cubicBezTo>
                    <a:pt x="9094416" y="3383376"/>
                    <a:pt x="9094416" y="3383376"/>
                    <a:pt x="9050329" y="3383376"/>
                  </a:cubicBezTo>
                  <a:cubicBezTo>
                    <a:pt x="9050329" y="3383376"/>
                    <a:pt x="9050329" y="3383376"/>
                    <a:pt x="6932578" y="3383376"/>
                  </a:cubicBezTo>
                  <a:cubicBezTo>
                    <a:pt x="6932578" y="3383376"/>
                    <a:pt x="6932578" y="3383376"/>
                    <a:pt x="6810551" y="3383376"/>
                  </a:cubicBezTo>
                  <a:cubicBezTo>
                    <a:pt x="6810551" y="3383376"/>
                    <a:pt x="6810551" y="3383376"/>
                    <a:pt x="6809764" y="3383376"/>
                  </a:cubicBezTo>
                  <a:cubicBezTo>
                    <a:pt x="6766464" y="3383376"/>
                    <a:pt x="6731037" y="3347804"/>
                    <a:pt x="6731037" y="3304326"/>
                  </a:cubicBezTo>
                  <a:cubicBezTo>
                    <a:pt x="6731037" y="3304326"/>
                    <a:pt x="6731037" y="3304326"/>
                    <a:pt x="6731037" y="3303535"/>
                  </a:cubicBezTo>
                  <a:cubicBezTo>
                    <a:pt x="6731037" y="3303535"/>
                    <a:pt x="6731037" y="3303535"/>
                    <a:pt x="6731037" y="3284563"/>
                  </a:cubicBezTo>
                  <a:cubicBezTo>
                    <a:pt x="6731037" y="3284563"/>
                    <a:pt x="6731037" y="3284563"/>
                    <a:pt x="6731037" y="3114604"/>
                  </a:cubicBezTo>
                  <a:cubicBezTo>
                    <a:pt x="6731037" y="3070335"/>
                    <a:pt x="6766464" y="3035553"/>
                    <a:pt x="6809764" y="3035553"/>
                  </a:cubicBezTo>
                  <a:cubicBezTo>
                    <a:pt x="6809764" y="3035553"/>
                    <a:pt x="6809764" y="3035553"/>
                    <a:pt x="6810551" y="3035553"/>
                  </a:cubicBezTo>
                  <a:cubicBezTo>
                    <a:pt x="6810551" y="3035553"/>
                    <a:pt x="6810551" y="3035553"/>
                    <a:pt x="6932578" y="3035553"/>
                  </a:cubicBezTo>
                  <a:cubicBezTo>
                    <a:pt x="6932578" y="3035553"/>
                    <a:pt x="6932578" y="3035553"/>
                    <a:pt x="9050329" y="3035553"/>
                  </a:cubicBezTo>
                  <a:cubicBezTo>
                    <a:pt x="9050329" y="3035553"/>
                    <a:pt x="9050329" y="3035553"/>
                    <a:pt x="9094416" y="3035553"/>
                  </a:cubicBezTo>
                  <a:cubicBezTo>
                    <a:pt x="9094416" y="3035553"/>
                    <a:pt x="9094416" y="3035553"/>
                    <a:pt x="9094416" y="3003932"/>
                  </a:cubicBezTo>
                  <a:cubicBezTo>
                    <a:pt x="9094416" y="3003932"/>
                    <a:pt x="9094416" y="3003932"/>
                    <a:pt x="9050329" y="3003932"/>
                  </a:cubicBezTo>
                  <a:cubicBezTo>
                    <a:pt x="9050329" y="3003932"/>
                    <a:pt x="9050329" y="3003932"/>
                    <a:pt x="6864873" y="3003932"/>
                  </a:cubicBezTo>
                  <a:cubicBezTo>
                    <a:pt x="6864873" y="3003932"/>
                    <a:pt x="6864873" y="3003932"/>
                    <a:pt x="6742846" y="3003932"/>
                  </a:cubicBezTo>
                  <a:cubicBezTo>
                    <a:pt x="6742846" y="3003932"/>
                    <a:pt x="6742846" y="3003932"/>
                    <a:pt x="6742059" y="3003932"/>
                  </a:cubicBezTo>
                  <a:cubicBezTo>
                    <a:pt x="6698759" y="3003932"/>
                    <a:pt x="6663332" y="2968360"/>
                    <a:pt x="6663332" y="2924882"/>
                  </a:cubicBezTo>
                  <a:cubicBezTo>
                    <a:pt x="6663332" y="2924882"/>
                    <a:pt x="6663332" y="2924882"/>
                    <a:pt x="6663332" y="2924091"/>
                  </a:cubicBezTo>
                  <a:cubicBezTo>
                    <a:pt x="6663332" y="2924091"/>
                    <a:pt x="6663332" y="2924091"/>
                    <a:pt x="6663332" y="2905119"/>
                  </a:cubicBezTo>
                  <a:cubicBezTo>
                    <a:pt x="6663332" y="2905119"/>
                    <a:pt x="6663332" y="2905119"/>
                    <a:pt x="6663332" y="2735160"/>
                  </a:cubicBezTo>
                  <a:cubicBezTo>
                    <a:pt x="6663332" y="2690891"/>
                    <a:pt x="6698759" y="2656109"/>
                    <a:pt x="6742059" y="2656109"/>
                  </a:cubicBezTo>
                  <a:cubicBezTo>
                    <a:pt x="6742846" y="2656109"/>
                    <a:pt x="6742846" y="2656109"/>
                    <a:pt x="6742846" y="2656109"/>
                  </a:cubicBezTo>
                  <a:cubicBezTo>
                    <a:pt x="6742846" y="2656109"/>
                    <a:pt x="6742846" y="2656109"/>
                    <a:pt x="6864873" y="2656109"/>
                  </a:cubicBezTo>
                  <a:cubicBezTo>
                    <a:pt x="6864873" y="2656109"/>
                    <a:pt x="6864873" y="2656109"/>
                    <a:pt x="9050329" y="2656109"/>
                  </a:cubicBezTo>
                  <a:cubicBezTo>
                    <a:pt x="9050329" y="2656109"/>
                    <a:pt x="9050329" y="2656109"/>
                    <a:pt x="9094416" y="2656109"/>
                  </a:cubicBezTo>
                  <a:cubicBezTo>
                    <a:pt x="9094416" y="2656109"/>
                    <a:pt x="9094416" y="2656109"/>
                    <a:pt x="9094416" y="2624488"/>
                  </a:cubicBezTo>
                  <a:cubicBezTo>
                    <a:pt x="9094416" y="2624488"/>
                    <a:pt x="9094416" y="2624488"/>
                    <a:pt x="9050329" y="2624488"/>
                  </a:cubicBezTo>
                  <a:cubicBezTo>
                    <a:pt x="9050329" y="2624488"/>
                    <a:pt x="9050329" y="2624488"/>
                    <a:pt x="6864873" y="2624488"/>
                  </a:cubicBezTo>
                  <a:cubicBezTo>
                    <a:pt x="6864873" y="2624488"/>
                    <a:pt x="6864873" y="2624488"/>
                    <a:pt x="6742846" y="2624488"/>
                  </a:cubicBezTo>
                  <a:cubicBezTo>
                    <a:pt x="6742846" y="2624488"/>
                    <a:pt x="6742846" y="2624488"/>
                    <a:pt x="6742059" y="2624488"/>
                  </a:cubicBezTo>
                  <a:cubicBezTo>
                    <a:pt x="6698759" y="2624488"/>
                    <a:pt x="6663332" y="2588915"/>
                    <a:pt x="6663332" y="2545437"/>
                  </a:cubicBezTo>
                  <a:cubicBezTo>
                    <a:pt x="6663332" y="2545437"/>
                    <a:pt x="6663332" y="2545437"/>
                    <a:pt x="6663332" y="2544647"/>
                  </a:cubicBezTo>
                  <a:cubicBezTo>
                    <a:pt x="6663332" y="2544647"/>
                    <a:pt x="6663332" y="2544647"/>
                    <a:pt x="6663332" y="2525675"/>
                  </a:cubicBezTo>
                  <a:cubicBezTo>
                    <a:pt x="6663332" y="2525675"/>
                    <a:pt x="6663332" y="2525675"/>
                    <a:pt x="6663332" y="2355715"/>
                  </a:cubicBezTo>
                  <a:cubicBezTo>
                    <a:pt x="6663332" y="2311447"/>
                    <a:pt x="6698759" y="2276665"/>
                    <a:pt x="6742059" y="2276665"/>
                  </a:cubicBezTo>
                  <a:cubicBezTo>
                    <a:pt x="6742846" y="2276665"/>
                    <a:pt x="6742846" y="2276665"/>
                    <a:pt x="6742846" y="2276665"/>
                  </a:cubicBezTo>
                  <a:cubicBezTo>
                    <a:pt x="6742846" y="2276665"/>
                    <a:pt x="6742846" y="2276665"/>
                    <a:pt x="6864873" y="2276665"/>
                  </a:cubicBezTo>
                  <a:cubicBezTo>
                    <a:pt x="6864873" y="2276665"/>
                    <a:pt x="6864873" y="2276665"/>
                    <a:pt x="9050329" y="2276665"/>
                  </a:cubicBezTo>
                  <a:cubicBezTo>
                    <a:pt x="9050329" y="2276665"/>
                    <a:pt x="9050329" y="2276665"/>
                    <a:pt x="9094416" y="2276665"/>
                  </a:cubicBezTo>
                  <a:cubicBezTo>
                    <a:pt x="9094416" y="2276665"/>
                    <a:pt x="9094416" y="2276665"/>
                    <a:pt x="9094416" y="2245044"/>
                  </a:cubicBezTo>
                  <a:cubicBezTo>
                    <a:pt x="9094416" y="2245044"/>
                    <a:pt x="9094416" y="2245044"/>
                    <a:pt x="9050329" y="2245044"/>
                  </a:cubicBezTo>
                  <a:cubicBezTo>
                    <a:pt x="9050329" y="2245044"/>
                    <a:pt x="9050329" y="2245044"/>
                    <a:pt x="6957771" y="2245044"/>
                  </a:cubicBezTo>
                  <a:cubicBezTo>
                    <a:pt x="6957771" y="2245044"/>
                    <a:pt x="6957771" y="2245044"/>
                    <a:pt x="6835744" y="2245044"/>
                  </a:cubicBezTo>
                  <a:cubicBezTo>
                    <a:pt x="6835744" y="2245044"/>
                    <a:pt x="6835744" y="2245044"/>
                    <a:pt x="6834957" y="2245044"/>
                  </a:cubicBezTo>
                  <a:cubicBezTo>
                    <a:pt x="6791657" y="2245044"/>
                    <a:pt x="6756230" y="2209471"/>
                    <a:pt x="6756230" y="2165993"/>
                  </a:cubicBezTo>
                  <a:cubicBezTo>
                    <a:pt x="6756230" y="2165993"/>
                    <a:pt x="6756230" y="2165993"/>
                    <a:pt x="6756230" y="2165203"/>
                  </a:cubicBezTo>
                  <a:cubicBezTo>
                    <a:pt x="6756230" y="2165203"/>
                    <a:pt x="6756230" y="2165203"/>
                    <a:pt x="6756230" y="2146231"/>
                  </a:cubicBezTo>
                  <a:cubicBezTo>
                    <a:pt x="6756230" y="2146231"/>
                    <a:pt x="6756230" y="2146231"/>
                    <a:pt x="6756230" y="1976271"/>
                  </a:cubicBezTo>
                  <a:cubicBezTo>
                    <a:pt x="6756230" y="1932003"/>
                    <a:pt x="6791657" y="1897221"/>
                    <a:pt x="6834957" y="1897221"/>
                  </a:cubicBezTo>
                  <a:cubicBezTo>
                    <a:pt x="6834957" y="1897221"/>
                    <a:pt x="6834957" y="1897221"/>
                    <a:pt x="6835744" y="1897221"/>
                  </a:cubicBezTo>
                  <a:cubicBezTo>
                    <a:pt x="6835744" y="1897221"/>
                    <a:pt x="6835744" y="1897221"/>
                    <a:pt x="6957771" y="1897221"/>
                  </a:cubicBezTo>
                  <a:cubicBezTo>
                    <a:pt x="6957771" y="1897221"/>
                    <a:pt x="6957771" y="1897221"/>
                    <a:pt x="9050329" y="1897221"/>
                  </a:cubicBezTo>
                  <a:cubicBezTo>
                    <a:pt x="9050329" y="1897221"/>
                    <a:pt x="9050329" y="1897221"/>
                    <a:pt x="9094416" y="1897221"/>
                  </a:cubicBezTo>
                  <a:cubicBezTo>
                    <a:pt x="9094416" y="1897221"/>
                    <a:pt x="9094416" y="1897221"/>
                    <a:pt x="9094416" y="1865600"/>
                  </a:cubicBezTo>
                  <a:cubicBezTo>
                    <a:pt x="9094416" y="1865600"/>
                    <a:pt x="9094416" y="1865600"/>
                    <a:pt x="9050329" y="1865600"/>
                  </a:cubicBezTo>
                  <a:cubicBezTo>
                    <a:pt x="9050329" y="1865600"/>
                    <a:pt x="9050329" y="1865600"/>
                    <a:pt x="7082159" y="1865600"/>
                  </a:cubicBezTo>
                  <a:cubicBezTo>
                    <a:pt x="7082159" y="1865600"/>
                    <a:pt x="7082159" y="1865600"/>
                    <a:pt x="6959345" y="1865600"/>
                  </a:cubicBezTo>
                  <a:cubicBezTo>
                    <a:pt x="6916045" y="1865600"/>
                    <a:pt x="6880618" y="1830027"/>
                    <a:pt x="6880618" y="1786550"/>
                  </a:cubicBezTo>
                  <a:cubicBezTo>
                    <a:pt x="6880618" y="1786550"/>
                    <a:pt x="6880618" y="1786550"/>
                    <a:pt x="6880618" y="1785759"/>
                  </a:cubicBezTo>
                  <a:cubicBezTo>
                    <a:pt x="6880618" y="1785759"/>
                    <a:pt x="6880618" y="1785759"/>
                    <a:pt x="6880618" y="1766787"/>
                  </a:cubicBezTo>
                  <a:cubicBezTo>
                    <a:pt x="6880618" y="1766787"/>
                    <a:pt x="6880618" y="1766787"/>
                    <a:pt x="6880618" y="1596827"/>
                  </a:cubicBezTo>
                  <a:cubicBezTo>
                    <a:pt x="6880618" y="1552559"/>
                    <a:pt x="6916045" y="1517777"/>
                    <a:pt x="6959345" y="1517777"/>
                  </a:cubicBezTo>
                  <a:cubicBezTo>
                    <a:pt x="6959345" y="1517777"/>
                    <a:pt x="6959345" y="1517777"/>
                    <a:pt x="7082159" y="1517777"/>
                  </a:cubicBezTo>
                  <a:cubicBezTo>
                    <a:pt x="7082159" y="1517777"/>
                    <a:pt x="7082159" y="1517777"/>
                    <a:pt x="9050329" y="1517777"/>
                  </a:cubicBezTo>
                  <a:cubicBezTo>
                    <a:pt x="9050329" y="1517777"/>
                    <a:pt x="9050329" y="1517777"/>
                    <a:pt x="9094416" y="1517777"/>
                  </a:cubicBezTo>
                  <a:cubicBezTo>
                    <a:pt x="9094416" y="1517777"/>
                    <a:pt x="9094416" y="1517777"/>
                    <a:pt x="9094416" y="1486156"/>
                  </a:cubicBezTo>
                  <a:cubicBezTo>
                    <a:pt x="9094416" y="1486156"/>
                    <a:pt x="9094416" y="1486156"/>
                    <a:pt x="9050329" y="1486156"/>
                  </a:cubicBezTo>
                  <a:cubicBezTo>
                    <a:pt x="9050329" y="1486156"/>
                    <a:pt x="9050329" y="1486156"/>
                    <a:pt x="7311254" y="1486156"/>
                  </a:cubicBezTo>
                  <a:cubicBezTo>
                    <a:pt x="7311254" y="1486156"/>
                    <a:pt x="7311254" y="1486156"/>
                    <a:pt x="7189228" y="1486156"/>
                  </a:cubicBezTo>
                  <a:cubicBezTo>
                    <a:pt x="7159311" y="1486156"/>
                    <a:pt x="7134118" y="1469556"/>
                    <a:pt x="7119948" y="1445840"/>
                  </a:cubicBezTo>
                  <a:cubicBezTo>
                    <a:pt x="7119948" y="1445840"/>
                    <a:pt x="7119948" y="1445840"/>
                    <a:pt x="7119948" y="1445050"/>
                  </a:cubicBezTo>
                  <a:cubicBezTo>
                    <a:pt x="7119948" y="1445050"/>
                    <a:pt x="7119161" y="1444259"/>
                    <a:pt x="7119161" y="1443469"/>
                  </a:cubicBezTo>
                  <a:cubicBezTo>
                    <a:pt x="7118373" y="1442678"/>
                    <a:pt x="7118373" y="1441888"/>
                    <a:pt x="7118373" y="1441097"/>
                  </a:cubicBezTo>
                  <a:cubicBezTo>
                    <a:pt x="7117586" y="1441097"/>
                    <a:pt x="7117586" y="1441097"/>
                    <a:pt x="7117586" y="1441097"/>
                  </a:cubicBezTo>
                  <a:cubicBezTo>
                    <a:pt x="7112863" y="1430821"/>
                    <a:pt x="7109713" y="1418963"/>
                    <a:pt x="7109713" y="1406315"/>
                  </a:cubicBezTo>
                  <a:cubicBezTo>
                    <a:pt x="7109713" y="1406315"/>
                    <a:pt x="7109713" y="1406315"/>
                    <a:pt x="7109713" y="1217383"/>
                  </a:cubicBezTo>
                  <a:cubicBezTo>
                    <a:pt x="7109713" y="1173115"/>
                    <a:pt x="7145141" y="1138333"/>
                    <a:pt x="7188440" y="1138333"/>
                  </a:cubicBezTo>
                  <a:cubicBezTo>
                    <a:pt x="7188440" y="1138333"/>
                    <a:pt x="7188440" y="1138333"/>
                    <a:pt x="7189228" y="1138333"/>
                  </a:cubicBezTo>
                  <a:cubicBezTo>
                    <a:pt x="7189228" y="1138333"/>
                    <a:pt x="7189228" y="1138333"/>
                    <a:pt x="7311254" y="1138333"/>
                  </a:cubicBezTo>
                  <a:cubicBezTo>
                    <a:pt x="7311254" y="1138333"/>
                    <a:pt x="7311254" y="1138333"/>
                    <a:pt x="9050329" y="1138333"/>
                  </a:cubicBezTo>
                  <a:cubicBezTo>
                    <a:pt x="9050329" y="1138333"/>
                    <a:pt x="9050329" y="1138333"/>
                    <a:pt x="9094416" y="1138333"/>
                  </a:cubicBezTo>
                  <a:cubicBezTo>
                    <a:pt x="9094416" y="1138333"/>
                    <a:pt x="9094416" y="1138333"/>
                    <a:pt x="9094416" y="1106712"/>
                  </a:cubicBezTo>
                  <a:cubicBezTo>
                    <a:pt x="9094416" y="1106712"/>
                    <a:pt x="9094416" y="1106712"/>
                    <a:pt x="9050329" y="1106712"/>
                  </a:cubicBezTo>
                  <a:cubicBezTo>
                    <a:pt x="9050329" y="1106712"/>
                    <a:pt x="9050329" y="1106712"/>
                    <a:pt x="7637183" y="1106712"/>
                  </a:cubicBezTo>
                  <a:cubicBezTo>
                    <a:pt x="7637183" y="1106712"/>
                    <a:pt x="7637183" y="1106712"/>
                    <a:pt x="7515156" y="1106712"/>
                  </a:cubicBezTo>
                  <a:cubicBezTo>
                    <a:pt x="7471069" y="1106712"/>
                    <a:pt x="7436429" y="1071139"/>
                    <a:pt x="7436429" y="1027661"/>
                  </a:cubicBezTo>
                  <a:cubicBezTo>
                    <a:pt x="7436429" y="1027661"/>
                    <a:pt x="7436429" y="1027661"/>
                    <a:pt x="7436429" y="1026871"/>
                  </a:cubicBezTo>
                  <a:cubicBezTo>
                    <a:pt x="7436429" y="1026871"/>
                    <a:pt x="7436429" y="1026871"/>
                    <a:pt x="7436429" y="1007898"/>
                  </a:cubicBezTo>
                  <a:cubicBezTo>
                    <a:pt x="7436429" y="1007898"/>
                    <a:pt x="7436429" y="1007898"/>
                    <a:pt x="7436429" y="837939"/>
                  </a:cubicBezTo>
                  <a:cubicBezTo>
                    <a:pt x="7436429" y="793671"/>
                    <a:pt x="7471069" y="758888"/>
                    <a:pt x="7515156" y="758888"/>
                  </a:cubicBezTo>
                  <a:cubicBezTo>
                    <a:pt x="7515156" y="758888"/>
                    <a:pt x="7515156" y="758888"/>
                    <a:pt x="7637183" y="758888"/>
                  </a:cubicBezTo>
                  <a:cubicBezTo>
                    <a:pt x="7637183" y="758888"/>
                    <a:pt x="7637183" y="758888"/>
                    <a:pt x="9050329" y="758888"/>
                  </a:cubicBezTo>
                  <a:cubicBezTo>
                    <a:pt x="9050329" y="758888"/>
                    <a:pt x="9050329" y="758888"/>
                    <a:pt x="9094416" y="758888"/>
                  </a:cubicBezTo>
                  <a:cubicBezTo>
                    <a:pt x="9094416" y="758888"/>
                    <a:pt x="9094416" y="758888"/>
                    <a:pt x="9094416" y="727268"/>
                  </a:cubicBezTo>
                  <a:cubicBezTo>
                    <a:pt x="9094416" y="727268"/>
                    <a:pt x="9094416" y="727268"/>
                    <a:pt x="9050329" y="727268"/>
                  </a:cubicBezTo>
                  <a:cubicBezTo>
                    <a:pt x="9050329" y="727268"/>
                    <a:pt x="9050329" y="727268"/>
                    <a:pt x="8150482" y="727268"/>
                  </a:cubicBezTo>
                  <a:cubicBezTo>
                    <a:pt x="8150482" y="727268"/>
                    <a:pt x="8150482" y="727268"/>
                    <a:pt x="8028455" y="727268"/>
                  </a:cubicBezTo>
                  <a:cubicBezTo>
                    <a:pt x="8028455" y="727268"/>
                    <a:pt x="8028455" y="727268"/>
                    <a:pt x="8027668" y="727268"/>
                  </a:cubicBezTo>
                  <a:cubicBezTo>
                    <a:pt x="7984368" y="727268"/>
                    <a:pt x="7948942" y="691695"/>
                    <a:pt x="7948942" y="648217"/>
                  </a:cubicBezTo>
                  <a:cubicBezTo>
                    <a:pt x="7948942" y="647427"/>
                    <a:pt x="7948942" y="647427"/>
                    <a:pt x="7948942" y="647427"/>
                  </a:cubicBezTo>
                  <a:cubicBezTo>
                    <a:pt x="7948942" y="647427"/>
                    <a:pt x="7948942" y="647427"/>
                    <a:pt x="7948942" y="458495"/>
                  </a:cubicBezTo>
                  <a:cubicBezTo>
                    <a:pt x="7948942" y="414227"/>
                    <a:pt x="7984368" y="379444"/>
                    <a:pt x="8027668" y="379444"/>
                  </a:cubicBezTo>
                  <a:cubicBezTo>
                    <a:pt x="8027668" y="379444"/>
                    <a:pt x="8027668" y="379444"/>
                    <a:pt x="8028455" y="379444"/>
                  </a:cubicBezTo>
                  <a:cubicBezTo>
                    <a:pt x="8028455" y="379444"/>
                    <a:pt x="8028455" y="379444"/>
                    <a:pt x="8150482" y="379444"/>
                  </a:cubicBezTo>
                  <a:cubicBezTo>
                    <a:pt x="8150482" y="379444"/>
                    <a:pt x="8150482" y="379444"/>
                    <a:pt x="9050329" y="379444"/>
                  </a:cubicBezTo>
                  <a:cubicBezTo>
                    <a:pt x="9050329" y="379444"/>
                    <a:pt x="9050329" y="379444"/>
                    <a:pt x="9094416" y="379444"/>
                  </a:cubicBezTo>
                  <a:cubicBezTo>
                    <a:pt x="9094416" y="379444"/>
                    <a:pt x="9094416" y="379444"/>
                    <a:pt x="9094416" y="347824"/>
                  </a:cubicBezTo>
                  <a:cubicBezTo>
                    <a:pt x="9094416" y="347824"/>
                    <a:pt x="9094416" y="347824"/>
                    <a:pt x="9050329" y="347824"/>
                  </a:cubicBezTo>
                  <a:cubicBezTo>
                    <a:pt x="9050329" y="347824"/>
                    <a:pt x="9050329" y="347824"/>
                    <a:pt x="8770062" y="347824"/>
                  </a:cubicBezTo>
                  <a:cubicBezTo>
                    <a:pt x="8770062" y="347824"/>
                    <a:pt x="8770062" y="347824"/>
                    <a:pt x="8648035" y="347824"/>
                  </a:cubicBezTo>
                  <a:cubicBezTo>
                    <a:pt x="8648035" y="347824"/>
                    <a:pt x="8648035" y="347824"/>
                    <a:pt x="8647248" y="347824"/>
                  </a:cubicBezTo>
                  <a:cubicBezTo>
                    <a:pt x="8624417" y="347824"/>
                    <a:pt x="8603948" y="337547"/>
                    <a:pt x="8588990" y="321737"/>
                  </a:cubicBezTo>
                  <a:cubicBezTo>
                    <a:pt x="8576394" y="307508"/>
                    <a:pt x="8568521" y="288536"/>
                    <a:pt x="8568521" y="267983"/>
                  </a:cubicBezTo>
                  <a:cubicBezTo>
                    <a:pt x="8568521" y="267983"/>
                    <a:pt x="8568521" y="267983"/>
                    <a:pt x="8568521" y="79051"/>
                  </a:cubicBezTo>
                  <a:cubicBezTo>
                    <a:pt x="8568521" y="34783"/>
                    <a:pt x="8603948" y="0"/>
                    <a:pt x="8647248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7" name="iŝľíde"/>
            <p:cNvGrpSpPr/>
            <p:nvPr/>
          </p:nvGrpSpPr>
          <p:grpSpPr>
            <a:xfrm>
              <a:off x="3539689" y="2757862"/>
              <a:ext cx="489858" cy="489858"/>
              <a:chOff x="2352749" y="4278237"/>
              <a:chExt cx="1016000" cy="1016000"/>
            </a:xfrm>
            <a:effectLst/>
          </p:grpSpPr>
          <p:sp>
            <p:nvSpPr>
              <p:cNvPr id="51" name="îṣḻïḑé"/>
              <p:cNvSpPr/>
              <p:nvPr/>
            </p:nvSpPr>
            <p:spPr>
              <a:xfrm>
                <a:off x="2352749" y="4278237"/>
                <a:ext cx="1016000" cy="1016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ṩ1ídê"/>
              <p:cNvSpPr/>
              <p:nvPr/>
            </p:nvSpPr>
            <p:spPr bwMode="auto">
              <a:xfrm>
                <a:off x="2674110" y="4599598"/>
                <a:ext cx="373277" cy="373277"/>
              </a:xfrm>
              <a:custGeom>
                <a:avLst/>
                <a:gdLst>
                  <a:gd name="T0" fmla="*/ 177354294 w 21600"/>
                  <a:gd name="T1" fmla="*/ 119619947 h 21600"/>
                  <a:gd name="T2" fmla="*/ 181994773 w 21600"/>
                  <a:gd name="T3" fmla="*/ 90970153 h 21600"/>
                  <a:gd name="T4" fmla="*/ 90997440 w 21600"/>
                  <a:gd name="T5" fmla="*/ 0 h 21600"/>
                  <a:gd name="T6" fmla="*/ 0 w 21600"/>
                  <a:gd name="T7" fmla="*/ 90970153 h 21600"/>
                  <a:gd name="T8" fmla="*/ 90997440 w 21600"/>
                  <a:gd name="T9" fmla="*/ 181941690 h 21600"/>
                  <a:gd name="T10" fmla="*/ 119632265 w 21600"/>
                  <a:gd name="T11" fmla="*/ 177314796 h 21600"/>
                  <a:gd name="T12" fmla="*/ 140353873 w 21600"/>
                  <a:gd name="T13" fmla="*/ 198036404 h 21600"/>
                  <a:gd name="T14" fmla="*/ 184433669 w 21600"/>
                  <a:gd name="T15" fmla="*/ 198036404 h 21600"/>
                  <a:gd name="T16" fmla="*/ 184433669 w 21600"/>
                  <a:gd name="T17" fmla="*/ 242088912 h 21600"/>
                  <a:gd name="T18" fmla="*/ 184513921 w 21600"/>
                  <a:gd name="T19" fmla="*/ 242169283 h 21600"/>
                  <a:gd name="T20" fmla="*/ 228567695 w 21600"/>
                  <a:gd name="T21" fmla="*/ 242169283 h 21600"/>
                  <a:gd name="T22" fmla="*/ 228567695 w 21600"/>
                  <a:gd name="T23" fmla="*/ 286223057 h 21600"/>
                  <a:gd name="T24" fmla="*/ 228660384 w 21600"/>
                  <a:gd name="T25" fmla="*/ 286302043 h 21600"/>
                  <a:gd name="T26" fmla="*/ 286355233 w 21600"/>
                  <a:gd name="T27" fmla="*/ 286302043 h 21600"/>
                  <a:gd name="T28" fmla="*/ 286355233 w 21600"/>
                  <a:gd name="T29" fmla="*/ 286355233 h 21600"/>
                  <a:gd name="T30" fmla="*/ 286355233 w 21600"/>
                  <a:gd name="T31" fmla="*/ 228580132 h 21600"/>
                  <a:gd name="T32" fmla="*/ 177354294 w 21600"/>
                  <a:gd name="T33" fmla="*/ 119619947 h 21600"/>
                  <a:gd name="T34" fmla="*/ 72066037 w 21600"/>
                  <a:gd name="T35" fmla="*/ 102106942 h 21600"/>
                  <a:gd name="T36" fmla="*/ 41349250 w 21600"/>
                  <a:gd name="T37" fmla="*/ 71416187 h 21600"/>
                  <a:gd name="T38" fmla="*/ 72066037 w 21600"/>
                  <a:gd name="T39" fmla="*/ 40712996 h 21600"/>
                  <a:gd name="T40" fmla="*/ 102769110 w 21600"/>
                  <a:gd name="T41" fmla="*/ 71416187 h 21600"/>
                  <a:gd name="T42" fmla="*/ 72066037 w 21600"/>
                  <a:gd name="T43" fmla="*/ 102106942 h 21600"/>
                  <a:gd name="T44" fmla="*/ 72066037 w 21600"/>
                  <a:gd name="T45" fmla="*/ 102106942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3378" y="9023"/>
                    </a:moveTo>
                    <a:cubicBezTo>
                      <a:pt x="13604" y="8343"/>
                      <a:pt x="13728" y="7617"/>
                      <a:pt x="13728" y="6862"/>
                    </a:cubicBezTo>
                    <a:cubicBezTo>
                      <a:pt x="13728" y="3072"/>
                      <a:pt x="10655" y="0"/>
                      <a:pt x="6864" y="0"/>
                    </a:cubicBezTo>
                    <a:cubicBezTo>
                      <a:pt x="3073" y="0"/>
                      <a:pt x="0" y="3072"/>
                      <a:pt x="0" y="6862"/>
                    </a:cubicBezTo>
                    <a:cubicBezTo>
                      <a:pt x="0" y="10652"/>
                      <a:pt x="3073" y="13724"/>
                      <a:pt x="6864" y="13724"/>
                    </a:cubicBezTo>
                    <a:cubicBezTo>
                      <a:pt x="7619" y="13724"/>
                      <a:pt x="8345" y="13600"/>
                      <a:pt x="9024" y="13375"/>
                    </a:cubicBezTo>
                    <a:lnTo>
                      <a:pt x="10587" y="14938"/>
                    </a:lnTo>
                    <a:lnTo>
                      <a:pt x="13912" y="14938"/>
                    </a:lnTo>
                    <a:lnTo>
                      <a:pt x="13912" y="18261"/>
                    </a:lnTo>
                    <a:lnTo>
                      <a:pt x="13918" y="18267"/>
                    </a:lnTo>
                    <a:lnTo>
                      <a:pt x="17241" y="18267"/>
                    </a:lnTo>
                    <a:lnTo>
                      <a:pt x="17241" y="21590"/>
                    </a:lnTo>
                    <a:lnTo>
                      <a:pt x="17248" y="21596"/>
                    </a:lnTo>
                    <a:lnTo>
                      <a:pt x="21600" y="21596"/>
                    </a:lnTo>
                    <a:lnTo>
                      <a:pt x="21600" y="21600"/>
                    </a:lnTo>
                    <a:lnTo>
                      <a:pt x="21600" y="17242"/>
                    </a:lnTo>
                    <a:lnTo>
                      <a:pt x="13378" y="9023"/>
                    </a:lnTo>
                    <a:close/>
                    <a:moveTo>
                      <a:pt x="5436" y="7702"/>
                    </a:moveTo>
                    <a:cubicBezTo>
                      <a:pt x="4157" y="7702"/>
                      <a:pt x="3119" y="6665"/>
                      <a:pt x="3119" y="5387"/>
                    </a:cubicBezTo>
                    <a:cubicBezTo>
                      <a:pt x="3119" y="4108"/>
                      <a:pt x="4157" y="3071"/>
                      <a:pt x="5436" y="3071"/>
                    </a:cubicBezTo>
                    <a:cubicBezTo>
                      <a:pt x="6715" y="3071"/>
                      <a:pt x="7752" y="4108"/>
                      <a:pt x="7752" y="5387"/>
                    </a:cubicBezTo>
                    <a:cubicBezTo>
                      <a:pt x="7751" y="6665"/>
                      <a:pt x="6715" y="7702"/>
                      <a:pt x="5436" y="7702"/>
                    </a:cubicBezTo>
                    <a:close/>
                    <a:moveTo>
                      <a:pt x="5436" y="7702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sp>
          <p:nvSpPr>
            <p:cNvPr id="50" name="íS1íďè"/>
            <p:cNvSpPr/>
            <p:nvPr/>
          </p:nvSpPr>
          <p:spPr bwMode="auto">
            <a:xfrm>
              <a:off x="3251277" y="3550763"/>
              <a:ext cx="157784" cy="179973"/>
            </a:xfrm>
            <a:custGeom>
              <a:avLst/>
              <a:gdLst>
                <a:gd name="T0" fmla="*/ 145512959 w 21600"/>
                <a:gd name="T1" fmla="*/ 203073433 h 21600"/>
                <a:gd name="T2" fmla="*/ 145802623 w 21600"/>
                <a:gd name="T3" fmla="*/ 194761133 h 21600"/>
                <a:gd name="T4" fmla="*/ 145802623 w 21600"/>
                <a:gd name="T5" fmla="*/ 125373600 h 21600"/>
                <a:gd name="T6" fmla="*/ 104926995 w 21600"/>
                <a:gd name="T7" fmla="*/ 39943277 h 21600"/>
                <a:gd name="T8" fmla="*/ 105749513 w 21600"/>
                <a:gd name="T9" fmla="*/ 31392540 h 21600"/>
                <a:gd name="T10" fmla="*/ 84532065 w 21600"/>
                <a:gd name="T11" fmla="*/ 0 h 21600"/>
                <a:gd name="T12" fmla="*/ 63314533 w 21600"/>
                <a:gd name="T13" fmla="*/ 31392540 h 21600"/>
                <a:gd name="T14" fmla="*/ 64145452 w 21600"/>
                <a:gd name="T15" fmla="*/ 39996478 h 21600"/>
                <a:gd name="T16" fmla="*/ 23363023 w 21600"/>
                <a:gd name="T17" fmla="*/ 125385918 h 21600"/>
                <a:gd name="T18" fmla="*/ 23363023 w 21600"/>
                <a:gd name="T19" fmla="*/ 194761133 h 21600"/>
                <a:gd name="T20" fmla="*/ 23645246 w 21600"/>
                <a:gd name="T21" fmla="*/ 203100602 h 21600"/>
                <a:gd name="T22" fmla="*/ 0 w 21600"/>
                <a:gd name="T23" fmla="*/ 236998693 h 21600"/>
                <a:gd name="T24" fmla="*/ 9272957 w 21600"/>
                <a:gd name="T25" fmla="*/ 250706436 h 21600"/>
                <a:gd name="T26" fmla="*/ 63534281 w 21600"/>
                <a:gd name="T27" fmla="*/ 250706436 h 21600"/>
                <a:gd name="T28" fmla="*/ 63314533 w 21600"/>
                <a:gd name="T29" fmla="*/ 254962705 h 21600"/>
                <a:gd name="T30" fmla="*/ 84532065 w 21600"/>
                <a:gd name="T31" fmla="*/ 286355233 h 21600"/>
                <a:gd name="T32" fmla="*/ 105749513 w 21600"/>
                <a:gd name="T33" fmla="*/ 254962705 h 21600"/>
                <a:gd name="T34" fmla="*/ 105529766 w 21600"/>
                <a:gd name="T35" fmla="*/ 250706436 h 21600"/>
                <a:gd name="T36" fmla="*/ 159908522 w 21600"/>
                <a:gd name="T37" fmla="*/ 250706436 h 21600"/>
                <a:gd name="T38" fmla="*/ 169173962 w 21600"/>
                <a:gd name="T39" fmla="*/ 236998693 h 21600"/>
                <a:gd name="T40" fmla="*/ 145512959 w 21600"/>
                <a:gd name="T41" fmla="*/ 203073433 h 21600"/>
                <a:gd name="T42" fmla="*/ 72721479 w 21600"/>
                <a:gd name="T43" fmla="*/ 31392540 h 21600"/>
                <a:gd name="T44" fmla="*/ 84532065 w 21600"/>
                <a:gd name="T45" fmla="*/ 13920288 h 21600"/>
                <a:gd name="T46" fmla="*/ 96343451 w 21600"/>
                <a:gd name="T47" fmla="*/ 31392540 h 21600"/>
                <a:gd name="T48" fmla="*/ 95802281 w 21600"/>
                <a:gd name="T49" fmla="*/ 36338135 h 21600"/>
                <a:gd name="T50" fmla="*/ 84587024 w 21600"/>
                <a:gd name="T51" fmla="*/ 34799986 h 21600"/>
                <a:gd name="T52" fmla="*/ 73269292 w 21600"/>
                <a:gd name="T53" fmla="*/ 36364156 h 21600"/>
                <a:gd name="T54" fmla="*/ 72721479 w 21600"/>
                <a:gd name="T55" fmla="*/ 31392540 h 21600"/>
                <a:gd name="T56" fmla="*/ 72721479 w 21600"/>
                <a:gd name="T57" fmla="*/ 31392540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18579" y="15318"/>
                  </a:moveTo>
                  <a:cubicBezTo>
                    <a:pt x="18603" y="15119"/>
                    <a:pt x="18616" y="14912"/>
                    <a:pt x="18616" y="14691"/>
                  </a:cubicBezTo>
                  <a:lnTo>
                    <a:pt x="18616" y="9457"/>
                  </a:lnTo>
                  <a:cubicBezTo>
                    <a:pt x="18616" y="6480"/>
                    <a:pt x="16437" y="3949"/>
                    <a:pt x="13397" y="3013"/>
                  </a:cubicBezTo>
                  <a:cubicBezTo>
                    <a:pt x="13464" y="2807"/>
                    <a:pt x="13502" y="2592"/>
                    <a:pt x="13502" y="2368"/>
                  </a:cubicBezTo>
                  <a:cubicBezTo>
                    <a:pt x="13502" y="1061"/>
                    <a:pt x="12289" y="0"/>
                    <a:pt x="10793" y="0"/>
                  </a:cubicBezTo>
                  <a:cubicBezTo>
                    <a:pt x="9297" y="0"/>
                    <a:pt x="8084" y="1060"/>
                    <a:pt x="8084" y="2368"/>
                  </a:cubicBezTo>
                  <a:cubicBezTo>
                    <a:pt x="8084" y="2593"/>
                    <a:pt x="8122" y="2810"/>
                    <a:pt x="8190" y="3017"/>
                  </a:cubicBezTo>
                  <a:cubicBezTo>
                    <a:pt x="5156" y="3956"/>
                    <a:pt x="2983" y="6484"/>
                    <a:pt x="2983" y="9458"/>
                  </a:cubicBezTo>
                  <a:lnTo>
                    <a:pt x="2983" y="14691"/>
                  </a:lnTo>
                  <a:cubicBezTo>
                    <a:pt x="2983" y="14912"/>
                    <a:pt x="2996" y="15121"/>
                    <a:pt x="3019" y="15320"/>
                  </a:cubicBezTo>
                  <a:lnTo>
                    <a:pt x="0" y="17877"/>
                  </a:lnTo>
                  <a:cubicBezTo>
                    <a:pt x="0" y="18448"/>
                    <a:pt x="530" y="18911"/>
                    <a:pt x="1184" y="18911"/>
                  </a:cubicBezTo>
                  <a:lnTo>
                    <a:pt x="8112" y="18911"/>
                  </a:lnTo>
                  <a:cubicBezTo>
                    <a:pt x="8096" y="19017"/>
                    <a:pt x="8084" y="19123"/>
                    <a:pt x="8084" y="19232"/>
                  </a:cubicBezTo>
                  <a:cubicBezTo>
                    <a:pt x="8084" y="20540"/>
                    <a:pt x="9297" y="21600"/>
                    <a:pt x="10793" y="21600"/>
                  </a:cubicBezTo>
                  <a:cubicBezTo>
                    <a:pt x="12289" y="21600"/>
                    <a:pt x="13502" y="20540"/>
                    <a:pt x="13502" y="19232"/>
                  </a:cubicBezTo>
                  <a:cubicBezTo>
                    <a:pt x="13502" y="19123"/>
                    <a:pt x="13490" y="19016"/>
                    <a:pt x="13474" y="18911"/>
                  </a:cubicBezTo>
                  <a:lnTo>
                    <a:pt x="20417" y="18911"/>
                  </a:lnTo>
                  <a:cubicBezTo>
                    <a:pt x="21070" y="18911"/>
                    <a:pt x="21600" y="18448"/>
                    <a:pt x="21600" y="17877"/>
                  </a:cubicBezTo>
                  <a:lnTo>
                    <a:pt x="18579" y="15318"/>
                  </a:lnTo>
                  <a:close/>
                  <a:moveTo>
                    <a:pt x="9285" y="2368"/>
                  </a:moveTo>
                  <a:cubicBezTo>
                    <a:pt x="9285" y="1641"/>
                    <a:pt x="9962" y="1050"/>
                    <a:pt x="10793" y="1050"/>
                  </a:cubicBezTo>
                  <a:cubicBezTo>
                    <a:pt x="11624" y="1050"/>
                    <a:pt x="12301" y="1641"/>
                    <a:pt x="12301" y="2368"/>
                  </a:cubicBezTo>
                  <a:cubicBezTo>
                    <a:pt x="12301" y="2498"/>
                    <a:pt x="12272" y="2622"/>
                    <a:pt x="12232" y="2741"/>
                  </a:cubicBezTo>
                  <a:cubicBezTo>
                    <a:pt x="11767" y="2666"/>
                    <a:pt x="11289" y="2625"/>
                    <a:pt x="10800" y="2625"/>
                  </a:cubicBezTo>
                  <a:cubicBezTo>
                    <a:pt x="10306" y="2625"/>
                    <a:pt x="9824" y="2666"/>
                    <a:pt x="9355" y="2743"/>
                  </a:cubicBezTo>
                  <a:cubicBezTo>
                    <a:pt x="9314" y="2623"/>
                    <a:pt x="9285" y="2499"/>
                    <a:pt x="9285" y="2368"/>
                  </a:cubicBezTo>
                  <a:close/>
                  <a:moveTo>
                    <a:pt x="9285" y="2368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iṩ1iḑe"/>
            <p:cNvSpPr/>
            <p:nvPr/>
          </p:nvSpPr>
          <p:spPr bwMode="auto">
            <a:xfrm>
              <a:off x="3254569" y="5225991"/>
              <a:ext cx="167646" cy="179973"/>
            </a:xfrm>
            <a:custGeom>
              <a:avLst/>
              <a:gdLst>
                <a:gd name="T0" fmla="*/ 201595705 w 21600"/>
                <a:gd name="T1" fmla="*/ 190811269 h 21600"/>
                <a:gd name="T2" fmla="*/ 187592182 w 21600"/>
                <a:gd name="T3" fmla="*/ 208164918 h 21600"/>
                <a:gd name="T4" fmla="*/ 187752038 w 21600"/>
                <a:gd name="T5" fmla="*/ 210192294 h 21600"/>
                <a:gd name="T6" fmla="*/ 161460495 w 21600"/>
                <a:gd name="T7" fmla="*/ 231219137 h 21600"/>
                <a:gd name="T8" fmla="*/ 128262652 w 21600"/>
                <a:gd name="T9" fmla="*/ 238391082 h 21600"/>
                <a:gd name="T10" fmla="*/ 119149403 w 21600"/>
                <a:gd name="T11" fmla="*/ 185693870 h 21600"/>
                <a:gd name="T12" fmla="*/ 117292923 w 21600"/>
                <a:gd name="T13" fmla="*/ 120030070 h 21600"/>
                <a:gd name="T14" fmla="*/ 154692970 w 21600"/>
                <a:gd name="T15" fmla="*/ 120030070 h 21600"/>
                <a:gd name="T16" fmla="*/ 169246679 w 21600"/>
                <a:gd name="T17" fmla="*/ 116013538 h 21600"/>
                <a:gd name="T18" fmla="*/ 178309081 w 21600"/>
                <a:gd name="T19" fmla="*/ 121846296 h 21600"/>
                <a:gd name="T20" fmla="*/ 189438676 w 21600"/>
                <a:gd name="T21" fmla="*/ 108059450 h 21600"/>
                <a:gd name="T22" fmla="*/ 178309081 w 21600"/>
                <a:gd name="T23" fmla="*/ 94259126 h 21600"/>
                <a:gd name="T24" fmla="*/ 168947157 w 21600"/>
                <a:gd name="T25" fmla="*/ 100649045 h 21600"/>
                <a:gd name="T26" fmla="*/ 116743727 w 21600"/>
                <a:gd name="T27" fmla="*/ 100649045 h 21600"/>
                <a:gd name="T28" fmla="*/ 115795006 w 21600"/>
                <a:gd name="T29" fmla="*/ 67360039 h 21600"/>
                <a:gd name="T30" fmla="*/ 135378766 w 21600"/>
                <a:gd name="T31" fmla="*/ 34455253 h 21600"/>
                <a:gd name="T32" fmla="*/ 107580421 w 21600"/>
                <a:gd name="T33" fmla="*/ 0 h 21600"/>
                <a:gd name="T34" fmla="*/ 79792072 w 21600"/>
                <a:gd name="T35" fmla="*/ 34455253 h 21600"/>
                <a:gd name="T36" fmla="*/ 99795237 w 21600"/>
                <a:gd name="T37" fmla="*/ 67505810 h 21600"/>
                <a:gd name="T38" fmla="*/ 98846616 w 21600"/>
                <a:gd name="T39" fmla="*/ 100649045 h 21600"/>
                <a:gd name="T40" fmla="*/ 46543272 w 21600"/>
                <a:gd name="T41" fmla="*/ 100649045 h 21600"/>
                <a:gd name="T42" fmla="*/ 37181348 w 21600"/>
                <a:gd name="T43" fmla="*/ 94271445 h 21600"/>
                <a:gd name="T44" fmla="*/ 26051763 w 21600"/>
                <a:gd name="T45" fmla="*/ 108059450 h 21600"/>
                <a:gd name="T46" fmla="*/ 37181348 w 21600"/>
                <a:gd name="T47" fmla="*/ 121846296 h 21600"/>
                <a:gd name="T48" fmla="*/ 46294607 w 21600"/>
                <a:gd name="T49" fmla="*/ 115934434 h 21600"/>
                <a:gd name="T50" fmla="*/ 60897374 w 21600"/>
                <a:gd name="T51" fmla="*/ 120030070 h 21600"/>
                <a:gd name="T52" fmla="*/ 98307316 w 21600"/>
                <a:gd name="T53" fmla="*/ 120030070 h 21600"/>
                <a:gd name="T54" fmla="*/ 96440941 w 21600"/>
                <a:gd name="T55" fmla="*/ 185706188 h 21600"/>
                <a:gd name="T56" fmla="*/ 87507319 w 21600"/>
                <a:gd name="T57" fmla="*/ 237382914 h 21600"/>
                <a:gd name="T58" fmla="*/ 47661734 w 21600"/>
                <a:gd name="T59" fmla="*/ 226048548 h 21600"/>
                <a:gd name="T60" fmla="*/ 27788349 w 21600"/>
                <a:gd name="T61" fmla="*/ 210828560 h 21600"/>
                <a:gd name="T62" fmla="*/ 28008047 w 21600"/>
                <a:gd name="T63" fmla="*/ 208177236 h 21600"/>
                <a:gd name="T64" fmla="*/ 14004523 w 21600"/>
                <a:gd name="T65" fmla="*/ 190811269 h 21600"/>
                <a:gd name="T66" fmla="*/ 0 w 21600"/>
                <a:gd name="T67" fmla="*/ 208177236 h 21600"/>
                <a:gd name="T68" fmla="*/ 14004523 w 21600"/>
                <a:gd name="T69" fmla="*/ 225530885 h 21600"/>
                <a:gd name="T70" fmla="*/ 17118241 w 21600"/>
                <a:gd name="T71" fmla="*/ 225067560 h 21600"/>
                <a:gd name="T72" fmla="*/ 39067705 w 21600"/>
                <a:gd name="T73" fmla="*/ 245456871 h 21600"/>
                <a:gd name="T74" fmla="*/ 82057973 w 21600"/>
                <a:gd name="T75" fmla="*/ 270977155 h 21600"/>
                <a:gd name="T76" fmla="*/ 108229521 w 21600"/>
                <a:gd name="T77" fmla="*/ 286355233 h 21600"/>
                <a:gd name="T78" fmla="*/ 133132946 w 21600"/>
                <a:gd name="T79" fmla="*/ 271308186 h 21600"/>
                <a:gd name="T80" fmla="*/ 176652419 w 21600"/>
                <a:gd name="T81" fmla="*/ 245456871 h 21600"/>
                <a:gd name="T82" fmla="*/ 198492083 w 21600"/>
                <a:gd name="T83" fmla="*/ 225067560 h 21600"/>
                <a:gd name="T84" fmla="*/ 201595705 w 21600"/>
                <a:gd name="T85" fmla="*/ 225530885 h 21600"/>
                <a:gd name="T86" fmla="*/ 215600229 w 21600"/>
                <a:gd name="T87" fmla="*/ 208177236 h 21600"/>
                <a:gd name="T88" fmla="*/ 201595705 w 21600"/>
                <a:gd name="T89" fmla="*/ 190811269 h 21600"/>
                <a:gd name="T90" fmla="*/ 92817999 w 21600"/>
                <a:gd name="T91" fmla="*/ 34455253 h 21600"/>
                <a:gd name="T92" fmla="*/ 107580421 w 21600"/>
                <a:gd name="T93" fmla="*/ 16147786 h 21600"/>
                <a:gd name="T94" fmla="*/ 122352929 w 21600"/>
                <a:gd name="T95" fmla="*/ 34455253 h 21600"/>
                <a:gd name="T96" fmla="*/ 107580421 w 21600"/>
                <a:gd name="T97" fmla="*/ 52750402 h 21600"/>
                <a:gd name="T98" fmla="*/ 92817999 w 21600"/>
                <a:gd name="T99" fmla="*/ 34455253 h 21600"/>
                <a:gd name="T100" fmla="*/ 92817999 w 21600"/>
                <a:gd name="T101" fmla="*/ 34455253 h 2160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1600" h="21600">
                  <a:moveTo>
                    <a:pt x="20197" y="14393"/>
                  </a:moveTo>
                  <a:cubicBezTo>
                    <a:pt x="19422" y="14393"/>
                    <a:pt x="18794" y="14979"/>
                    <a:pt x="18794" y="15702"/>
                  </a:cubicBezTo>
                  <a:cubicBezTo>
                    <a:pt x="18794" y="15755"/>
                    <a:pt x="18804" y="15804"/>
                    <a:pt x="18810" y="15855"/>
                  </a:cubicBezTo>
                  <a:cubicBezTo>
                    <a:pt x="18191" y="16270"/>
                    <a:pt x="17267" y="16825"/>
                    <a:pt x="16176" y="17441"/>
                  </a:cubicBezTo>
                  <a:cubicBezTo>
                    <a:pt x="15167" y="18013"/>
                    <a:pt x="14017" y="18040"/>
                    <a:pt x="12850" y="17982"/>
                  </a:cubicBezTo>
                  <a:lnTo>
                    <a:pt x="11937" y="14007"/>
                  </a:lnTo>
                  <a:cubicBezTo>
                    <a:pt x="11937" y="14007"/>
                    <a:pt x="11842" y="11487"/>
                    <a:pt x="11751" y="9054"/>
                  </a:cubicBezTo>
                  <a:lnTo>
                    <a:pt x="15498" y="9054"/>
                  </a:lnTo>
                  <a:lnTo>
                    <a:pt x="16956" y="8751"/>
                  </a:lnTo>
                  <a:cubicBezTo>
                    <a:pt x="17159" y="9017"/>
                    <a:pt x="17489" y="9191"/>
                    <a:pt x="17864" y="9191"/>
                  </a:cubicBezTo>
                  <a:cubicBezTo>
                    <a:pt x="18479" y="9191"/>
                    <a:pt x="18979" y="8725"/>
                    <a:pt x="18979" y="8151"/>
                  </a:cubicBezTo>
                  <a:cubicBezTo>
                    <a:pt x="18979" y="7576"/>
                    <a:pt x="18479" y="7110"/>
                    <a:pt x="17864" y="7110"/>
                  </a:cubicBezTo>
                  <a:cubicBezTo>
                    <a:pt x="17469" y="7110"/>
                    <a:pt x="17124" y="7303"/>
                    <a:pt x="16926" y="7592"/>
                  </a:cubicBezTo>
                  <a:lnTo>
                    <a:pt x="11696" y="7592"/>
                  </a:lnTo>
                  <a:cubicBezTo>
                    <a:pt x="11656" y="6536"/>
                    <a:pt x="11622" y="5616"/>
                    <a:pt x="11601" y="5081"/>
                  </a:cubicBezTo>
                  <a:cubicBezTo>
                    <a:pt x="12737" y="4753"/>
                    <a:pt x="13563" y="3766"/>
                    <a:pt x="13563" y="2599"/>
                  </a:cubicBezTo>
                  <a:cubicBezTo>
                    <a:pt x="13563" y="1163"/>
                    <a:pt x="12316" y="0"/>
                    <a:pt x="10778" y="0"/>
                  </a:cubicBezTo>
                  <a:cubicBezTo>
                    <a:pt x="9240" y="0"/>
                    <a:pt x="7994" y="1163"/>
                    <a:pt x="7994" y="2599"/>
                  </a:cubicBezTo>
                  <a:cubicBezTo>
                    <a:pt x="7994" y="3781"/>
                    <a:pt x="8840" y="4777"/>
                    <a:pt x="9998" y="5092"/>
                  </a:cubicBezTo>
                  <a:cubicBezTo>
                    <a:pt x="9978" y="5628"/>
                    <a:pt x="9943" y="6543"/>
                    <a:pt x="9903" y="7592"/>
                  </a:cubicBezTo>
                  <a:lnTo>
                    <a:pt x="4663" y="7592"/>
                  </a:lnTo>
                  <a:cubicBezTo>
                    <a:pt x="4465" y="7303"/>
                    <a:pt x="4120" y="7111"/>
                    <a:pt x="3725" y="7111"/>
                  </a:cubicBezTo>
                  <a:cubicBezTo>
                    <a:pt x="3109" y="7111"/>
                    <a:pt x="2610" y="7576"/>
                    <a:pt x="2610" y="8151"/>
                  </a:cubicBezTo>
                  <a:cubicBezTo>
                    <a:pt x="2610" y="8725"/>
                    <a:pt x="3109" y="9191"/>
                    <a:pt x="3725" y="9191"/>
                  </a:cubicBezTo>
                  <a:cubicBezTo>
                    <a:pt x="4104" y="9191"/>
                    <a:pt x="4437" y="9014"/>
                    <a:pt x="4638" y="8745"/>
                  </a:cubicBezTo>
                  <a:lnTo>
                    <a:pt x="6101" y="9054"/>
                  </a:lnTo>
                  <a:lnTo>
                    <a:pt x="9849" y="9054"/>
                  </a:lnTo>
                  <a:cubicBezTo>
                    <a:pt x="9758" y="11487"/>
                    <a:pt x="9662" y="14008"/>
                    <a:pt x="9662" y="14008"/>
                  </a:cubicBezTo>
                  <a:lnTo>
                    <a:pt x="8767" y="17906"/>
                  </a:lnTo>
                  <a:cubicBezTo>
                    <a:pt x="7327" y="17896"/>
                    <a:pt x="5923" y="17761"/>
                    <a:pt x="4775" y="17051"/>
                  </a:cubicBezTo>
                  <a:cubicBezTo>
                    <a:pt x="3962" y="16551"/>
                    <a:pt x="3276" y="16270"/>
                    <a:pt x="2784" y="15903"/>
                  </a:cubicBezTo>
                  <a:cubicBezTo>
                    <a:pt x="2795" y="15837"/>
                    <a:pt x="2806" y="15771"/>
                    <a:pt x="2806" y="15703"/>
                  </a:cubicBezTo>
                  <a:cubicBezTo>
                    <a:pt x="2806" y="14980"/>
                    <a:pt x="2178" y="14393"/>
                    <a:pt x="1403" y="14393"/>
                  </a:cubicBezTo>
                  <a:cubicBezTo>
                    <a:pt x="628" y="14393"/>
                    <a:pt x="0" y="14980"/>
                    <a:pt x="0" y="15703"/>
                  </a:cubicBezTo>
                  <a:cubicBezTo>
                    <a:pt x="0" y="16426"/>
                    <a:pt x="628" y="17012"/>
                    <a:pt x="1403" y="17012"/>
                  </a:cubicBezTo>
                  <a:cubicBezTo>
                    <a:pt x="1510" y="17012"/>
                    <a:pt x="1614" y="16998"/>
                    <a:pt x="1715" y="16977"/>
                  </a:cubicBezTo>
                  <a:cubicBezTo>
                    <a:pt x="2247" y="17399"/>
                    <a:pt x="3003" y="17955"/>
                    <a:pt x="3914" y="18515"/>
                  </a:cubicBezTo>
                  <a:cubicBezTo>
                    <a:pt x="5121" y="19253"/>
                    <a:pt x="6602" y="20007"/>
                    <a:pt x="8221" y="20440"/>
                  </a:cubicBezTo>
                  <a:cubicBezTo>
                    <a:pt x="8477" y="20583"/>
                    <a:pt x="10318" y="21600"/>
                    <a:pt x="10843" y="21600"/>
                  </a:cubicBezTo>
                  <a:cubicBezTo>
                    <a:pt x="11346" y="21600"/>
                    <a:pt x="12980" y="20671"/>
                    <a:pt x="13338" y="20465"/>
                  </a:cubicBezTo>
                  <a:cubicBezTo>
                    <a:pt x="14974" y="20035"/>
                    <a:pt x="16475" y="19266"/>
                    <a:pt x="17698" y="18515"/>
                  </a:cubicBezTo>
                  <a:cubicBezTo>
                    <a:pt x="18603" y="17955"/>
                    <a:pt x="19354" y="17398"/>
                    <a:pt x="19886" y="16977"/>
                  </a:cubicBezTo>
                  <a:cubicBezTo>
                    <a:pt x="19986" y="16999"/>
                    <a:pt x="20090" y="17012"/>
                    <a:pt x="20197" y="17012"/>
                  </a:cubicBezTo>
                  <a:cubicBezTo>
                    <a:pt x="20972" y="17012"/>
                    <a:pt x="21600" y="16426"/>
                    <a:pt x="21600" y="15703"/>
                  </a:cubicBezTo>
                  <a:cubicBezTo>
                    <a:pt x="21600" y="14979"/>
                    <a:pt x="20972" y="14393"/>
                    <a:pt x="20197" y="14393"/>
                  </a:cubicBezTo>
                  <a:close/>
                  <a:moveTo>
                    <a:pt x="9299" y="2599"/>
                  </a:moveTo>
                  <a:cubicBezTo>
                    <a:pt x="9299" y="1837"/>
                    <a:pt x="9963" y="1218"/>
                    <a:pt x="10778" y="1218"/>
                  </a:cubicBezTo>
                  <a:cubicBezTo>
                    <a:pt x="11594" y="1218"/>
                    <a:pt x="12258" y="1837"/>
                    <a:pt x="12258" y="2599"/>
                  </a:cubicBezTo>
                  <a:cubicBezTo>
                    <a:pt x="12258" y="3360"/>
                    <a:pt x="11595" y="3979"/>
                    <a:pt x="10778" y="3979"/>
                  </a:cubicBezTo>
                  <a:cubicBezTo>
                    <a:pt x="9963" y="3979"/>
                    <a:pt x="9299" y="3360"/>
                    <a:pt x="9299" y="2599"/>
                  </a:cubicBezTo>
                  <a:close/>
                  <a:moveTo>
                    <a:pt x="9299" y="2599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0" name="ïSlídê"/>
            <p:cNvGrpSpPr/>
            <p:nvPr/>
          </p:nvGrpSpPr>
          <p:grpSpPr>
            <a:xfrm>
              <a:off x="8473558" y="2802172"/>
              <a:ext cx="489858" cy="884669"/>
              <a:chOff x="5982653" y="2090868"/>
              <a:chExt cx="1016000" cy="1834866"/>
            </a:xfrm>
            <a:effectLst/>
          </p:grpSpPr>
          <p:sp>
            <p:nvSpPr>
              <p:cNvPr id="40" name="îṥḻïďé"/>
              <p:cNvSpPr/>
              <p:nvPr/>
            </p:nvSpPr>
            <p:spPr>
              <a:xfrm>
                <a:off x="5982653" y="2090868"/>
                <a:ext cx="1016000" cy="1016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41" name="ïṩľiďé"/>
              <p:cNvGrpSpPr/>
              <p:nvPr/>
            </p:nvGrpSpPr>
            <p:grpSpPr bwMode="auto">
              <a:xfrm>
                <a:off x="6302563" y="2419616"/>
                <a:ext cx="561532" cy="1506118"/>
                <a:chOff x="-433" y="-1882"/>
                <a:chExt cx="868" cy="2316"/>
              </a:xfrm>
              <a:solidFill>
                <a:srgbClr val="FFFFFF"/>
              </a:solidFill>
            </p:grpSpPr>
            <p:sp>
              <p:nvSpPr>
                <p:cNvPr id="42" name="îṣľíḓé"/>
                <p:cNvSpPr/>
                <p:nvPr/>
              </p:nvSpPr>
              <p:spPr bwMode="auto">
                <a:xfrm>
                  <a:off x="-65" y="-1514"/>
                  <a:ext cx="205" cy="20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1600" h="21600">
                      <a:moveTo>
                        <a:pt x="18447" y="8564"/>
                      </a:moveTo>
                      <a:lnTo>
                        <a:pt x="6893" y="0"/>
                      </a:lnTo>
                      <a:lnTo>
                        <a:pt x="0" y="6909"/>
                      </a:lnTo>
                      <a:lnTo>
                        <a:pt x="8514" y="18507"/>
                      </a:lnTo>
                      <a:cubicBezTo>
                        <a:pt x="10541" y="16972"/>
                        <a:pt x="14706" y="18290"/>
                        <a:pt x="18327" y="21600"/>
                      </a:cubicBezTo>
                      <a:lnTo>
                        <a:pt x="21600" y="18319"/>
                      </a:lnTo>
                      <a:cubicBezTo>
                        <a:pt x="18344" y="14739"/>
                        <a:pt x="17015" y="10625"/>
                        <a:pt x="18447" y="8564"/>
                      </a:cubicBezTo>
                      <a:close/>
                      <a:moveTo>
                        <a:pt x="14477" y="14461"/>
                      </a:moveTo>
                      <a:cubicBezTo>
                        <a:pt x="13723" y="15214"/>
                        <a:pt x="12501" y="15214"/>
                        <a:pt x="11748" y="14461"/>
                      </a:cubicBezTo>
                      <a:cubicBezTo>
                        <a:pt x="10995" y="13705"/>
                        <a:pt x="10995" y="12479"/>
                        <a:pt x="11749" y="11725"/>
                      </a:cubicBezTo>
                      <a:cubicBezTo>
                        <a:pt x="12502" y="10969"/>
                        <a:pt x="13724" y="10969"/>
                        <a:pt x="14477" y="11725"/>
                      </a:cubicBezTo>
                      <a:cubicBezTo>
                        <a:pt x="15230" y="12479"/>
                        <a:pt x="15230" y="13705"/>
                        <a:pt x="14477" y="14461"/>
                      </a:cubicBezTo>
                      <a:close/>
                      <a:moveTo>
                        <a:pt x="14477" y="14461"/>
                      </a:moveTo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3" name="ïSļíďè"/>
                <p:cNvSpPr/>
                <p:nvPr/>
              </p:nvSpPr>
              <p:spPr bwMode="auto">
                <a:xfrm>
                  <a:off x="328" y="304"/>
                  <a:ext cx="107" cy="13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600" h="21600">
                      <a:moveTo>
                        <a:pt x="14544" y="0"/>
                      </a:moveTo>
                      <a:lnTo>
                        <a:pt x="13967" y="562"/>
                      </a:lnTo>
                      <a:cubicBezTo>
                        <a:pt x="14018" y="3961"/>
                        <a:pt x="12593" y="7264"/>
                        <a:pt x="9866" y="9922"/>
                      </a:cubicBezTo>
                      <a:lnTo>
                        <a:pt x="24" y="19504"/>
                      </a:lnTo>
                      <a:cubicBezTo>
                        <a:pt x="18" y="19554"/>
                        <a:pt x="6" y="19602"/>
                        <a:pt x="0" y="19652"/>
                      </a:cubicBezTo>
                      <a:lnTo>
                        <a:pt x="2371" y="21600"/>
                      </a:lnTo>
                      <a:lnTo>
                        <a:pt x="21600" y="5798"/>
                      </a:lnTo>
                      <a:lnTo>
                        <a:pt x="14544" y="0"/>
                      </a:lnTo>
                      <a:close/>
                      <a:moveTo>
                        <a:pt x="14544" y="0"/>
                      </a:moveTo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4" name="isḷíḑê"/>
                <p:cNvSpPr/>
                <p:nvPr/>
              </p:nvSpPr>
              <p:spPr bwMode="auto">
                <a:xfrm>
                  <a:off x="-433" y="-1882"/>
                  <a:ext cx="297" cy="289"/>
                </a:xfrm>
                <a:custGeom>
                  <a:avLst/>
                  <a:gdLst>
                    <a:gd name="T0" fmla="*/ 0 w 21222"/>
                    <a:gd name="T1" fmla="*/ 0 h 21211"/>
                    <a:gd name="T2" fmla="*/ 0 w 21222"/>
                    <a:gd name="T3" fmla="*/ 0 h 21211"/>
                    <a:gd name="T4" fmla="*/ 0 w 21222"/>
                    <a:gd name="T5" fmla="*/ 0 h 21211"/>
                    <a:gd name="T6" fmla="*/ 0 w 21222"/>
                    <a:gd name="T7" fmla="*/ 0 h 21211"/>
                    <a:gd name="T8" fmla="*/ 0 w 21222"/>
                    <a:gd name="T9" fmla="*/ 0 h 21211"/>
                    <a:gd name="T10" fmla="*/ 0 w 21222"/>
                    <a:gd name="T11" fmla="*/ 0 h 21211"/>
                    <a:gd name="T12" fmla="*/ 0 w 21222"/>
                    <a:gd name="T13" fmla="*/ 0 h 21211"/>
                    <a:gd name="T14" fmla="*/ 0 w 21222"/>
                    <a:gd name="T15" fmla="*/ 0 h 21211"/>
                    <a:gd name="T16" fmla="*/ 0 w 21222"/>
                    <a:gd name="T17" fmla="*/ 0 h 2121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222" h="21211">
                      <a:moveTo>
                        <a:pt x="15153" y="21211"/>
                      </a:moveTo>
                      <a:lnTo>
                        <a:pt x="17409" y="18463"/>
                      </a:lnTo>
                      <a:cubicBezTo>
                        <a:pt x="18368" y="17292"/>
                        <a:pt x="19694" y="16530"/>
                        <a:pt x="21146" y="16293"/>
                      </a:cubicBezTo>
                      <a:lnTo>
                        <a:pt x="21222" y="16201"/>
                      </a:lnTo>
                      <a:lnTo>
                        <a:pt x="6603" y="1165"/>
                      </a:lnTo>
                      <a:cubicBezTo>
                        <a:pt x="5093" y="-389"/>
                        <a:pt x="2643" y="-389"/>
                        <a:pt x="1133" y="1165"/>
                      </a:cubicBezTo>
                      <a:cubicBezTo>
                        <a:pt x="-378" y="2718"/>
                        <a:pt x="-378" y="5237"/>
                        <a:pt x="1133" y="6791"/>
                      </a:cubicBezTo>
                      <a:lnTo>
                        <a:pt x="15153" y="21211"/>
                      </a:lnTo>
                      <a:close/>
                      <a:moveTo>
                        <a:pt x="15153" y="21211"/>
                      </a:moveTo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5" name="isľídé"/>
                <p:cNvSpPr/>
                <p:nvPr/>
              </p:nvSpPr>
              <p:spPr bwMode="auto">
                <a:xfrm>
                  <a:off x="-433" y="-1554"/>
                  <a:ext cx="298" cy="246"/>
                </a:xfrm>
                <a:custGeom>
                  <a:avLst/>
                  <a:gdLst>
                    <a:gd name="T0" fmla="*/ 0 w 21116"/>
                    <a:gd name="T1" fmla="*/ 0 h 21374"/>
                    <a:gd name="T2" fmla="*/ 0 w 21116"/>
                    <a:gd name="T3" fmla="*/ 0 h 21374"/>
                    <a:gd name="T4" fmla="*/ 0 w 21116"/>
                    <a:gd name="T5" fmla="*/ 0 h 21374"/>
                    <a:gd name="T6" fmla="*/ 0 w 21116"/>
                    <a:gd name="T7" fmla="*/ 0 h 21374"/>
                    <a:gd name="T8" fmla="*/ 0 w 21116"/>
                    <a:gd name="T9" fmla="*/ 0 h 21374"/>
                    <a:gd name="T10" fmla="*/ 0 w 21116"/>
                    <a:gd name="T11" fmla="*/ 0 h 21374"/>
                    <a:gd name="T12" fmla="*/ 0 w 21116"/>
                    <a:gd name="T13" fmla="*/ 0 h 21374"/>
                    <a:gd name="T14" fmla="*/ 0 w 21116"/>
                    <a:gd name="T15" fmla="*/ 0 h 21374"/>
                    <a:gd name="T16" fmla="*/ 0 w 21116"/>
                    <a:gd name="T17" fmla="*/ 0 h 213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116" h="21374">
                      <a:moveTo>
                        <a:pt x="17024" y="721"/>
                      </a:moveTo>
                      <a:cubicBezTo>
                        <a:pt x="16543" y="427"/>
                        <a:pt x="16052" y="191"/>
                        <a:pt x="15571" y="0"/>
                      </a:cubicBezTo>
                      <a:cubicBezTo>
                        <a:pt x="13915" y="235"/>
                        <a:pt x="7378" y="2037"/>
                        <a:pt x="6834" y="8291"/>
                      </a:cubicBezTo>
                      <a:cubicBezTo>
                        <a:pt x="6063" y="17146"/>
                        <a:pt x="1254" y="15657"/>
                        <a:pt x="153" y="15771"/>
                      </a:cubicBezTo>
                      <a:cubicBezTo>
                        <a:pt x="-484" y="15837"/>
                        <a:pt x="743" y="21126"/>
                        <a:pt x="6046" y="21364"/>
                      </a:cubicBezTo>
                      <a:cubicBezTo>
                        <a:pt x="11298" y="21600"/>
                        <a:pt x="20647" y="17485"/>
                        <a:pt x="21032" y="7006"/>
                      </a:cubicBezTo>
                      <a:lnTo>
                        <a:pt x="21116" y="6884"/>
                      </a:lnTo>
                      <a:cubicBezTo>
                        <a:pt x="20449" y="3612"/>
                        <a:pt x="18811" y="1844"/>
                        <a:pt x="17024" y="721"/>
                      </a:cubicBezTo>
                      <a:close/>
                      <a:moveTo>
                        <a:pt x="17024" y="721"/>
                      </a:moveTo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6" name="ïśḻïde"/>
                <p:cNvSpPr/>
                <p:nvPr/>
              </p:nvSpPr>
              <p:spPr bwMode="auto">
                <a:xfrm>
                  <a:off x="-193" y="-1882"/>
                  <a:ext cx="337" cy="385"/>
                </a:xfrm>
                <a:custGeom>
                  <a:avLst/>
                  <a:gdLst>
                    <a:gd name="T0" fmla="*/ 0 w 21345"/>
                    <a:gd name="T1" fmla="*/ 0 h 21376"/>
                    <a:gd name="T2" fmla="*/ 0 w 21345"/>
                    <a:gd name="T3" fmla="*/ 0 h 21376"/>
                    <a:gd name="T4" fmla="*/ 0 w 21345"/>
                    <a:gd name="T5" fmla="*/ 0 h 21376"/>
                    <a:gd name="T6" fmla="*/ 0 w 21345"/>
                    <a:gd name="T7" fmla="*/ 0 h 21376"/>
                    <a:gd name="T8" fmla="*/ 0 w 21345"/>
                    <a:gd name="T9" fmla="*/ 0 h 21376"/>
                    <a:gd name="T10" fmla="*/ 0 w 21345"/>
                    <a:gd name="T11" fmla="*/ 0 h 21376"/>
                    <a:gd name="T12" fmla="*/ 0 w 21345"/>
                    <a:gd name="T13" fmla="*/ 0 h 21376"/>
                    <a:gd name="T14" fmla="*/ 0 w 21345"/>
                    <a:gd name="T15" fmla="*/ 0 h 21376"/>
                    <a:gd name="T16" fmla="*/ 0 w 21345"/>
                    <a:gd name="T17" fmla="*/ 0 h 21376"/>
                    <a:gd name="T18" fmla="*/ 0 w 21345"/>
                    <a:gd name="T19" fmla="*/ 0 h 21376"/>
                    <a:gd name="T20" fmla="*/ 0 w 21345"/>
                    <a:gd name="T21" fmla="*/ 0 h 21376"/>
                    <a:gd name="T22" fmla="*/ 0 w 21345"/>
                    <a:gd name="T23" fmla="*/ 0 h 2137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1345" h="21376">
                      <a:moveTo>
                        <a:pt x="7963" y="16438"/>
                      </a:moveTo>
                      <a:lnTo>
                        <a:pt x="20844" y="3060"/>
                      </a:lnTo>
                      <a:cubicBezTo>
                        <a:pt x="21600" y="2274"/>
                        <a:pt x="21488" y="1102"/>
                        <a:pt x="20592" y="438"/>
                      </a:cubicBezTo>
                      <a:cubicBezTo>
                        <a:pt x="19696" y="-224"/>
                        <a:pt x="18359" y="-125"/>
                        <a:pt x="17602" y="661"/>
                      </a:cubicBezTo>
                      <a:lnTo>
                        <a:pt x="4720" y="14039"/>
                      </a:lnTo>
                      <a:cubicBezTo>
                        <a:pt x="3698" y="14005"/>
                        <a:pt x="2666" y="14368"/>
                        <a:pt x="1957" y="15106"/>
                      </a:cubicBezTo>
                      <a:lnTo>
                        <a:pt x="0" y="17139"/>
                      </a:lnTo>
                      <a:cubicBezTo>
                        <a:pt x="266" y="17232"/>
                        <a:pt x="533" y="17334"/>
                        <a:pt x="800" y="17450"/>
                      </a:cubicBezTo>
                      <a:cubicBezTo>
                        <a:pt x="2456" y="18154"/>
                        <a:pt x="4079" y="19406"/>
                        <a:pt x="4942" y="21376"/>
                      </a:cubicBezTo>
                      <a:lnTo>
                        <a:pt x="7225" y="19005"/>
                      </a:lnTo>
                      <a:cubicBezTo>
                        <a:pt x="7936" y="18266"/>
                        <a:pt x="8172" y="17316"/>
                        <a:pt x="7963" y="16438"/>
                      </a:cubicBezTo>
                      <a:close/>
                      <a:moveTo>
                        <a:pt x="7963" y="16438"/>
                      </a:moveTo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31" name="îşliďé"/>
            <p:cNvGrpSpPr/>
            <p:nvPr/>
          </p:nvGrpSpPr>
          <p:grpSpPr bwMode="auto">
            <a:xfrm>
              <a:off x="8762391" y="1795274"/>
              <a:ext cx="182439" cy="178741"/>
              <a:chOff x="0" y="0"/>
              <a:chExt cx="581" cy="573"/>
            </a:xfrm>
            <a:solidFill>
              <a:srgbClr val="FFFFFF"/>
            </a:solidFill>
          </p:grpSpPr>
          <p:sp>
            <p:nvSpPr>
              <p:cNvPr id="32" name="ïṧ1îḋê"/>
              <p:cNvSpPr/>
              <p:nvPr/>
            </p:nvSpPr>
            <p:spPr bwMode="auto">
              <a:xfrm>
                <a:off x="256" y="0"/>
                <a:ext cx="72" cy="1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10799" y="0"/>
                    </a:moveTo>
                    <a:cubicBezTo>
                      <a:pt x="4833" y="0"/>
                      <a:pt x="0" y="1476"/>
                      <a:pt x="0" y="3295"/>
                    </a:cubicBezTo>
                    <a:lnTo>
                      <a:pt x="0" y="18305"/>
                    </a:lnTo>
                    <a:cubicBezTo>
                      <a:pt x="0" y="20125"/>
                      <a:pt x="4833" y="21600"/>
                      <a:pt x="10799" y="21600"/>
                    </a:cubicBezTo>
                    <a:cubicBezTo>
                      <a:pt x="16762" y="21600"/>
                      <a:pt x="21600" y="20125"/>
                      <a:pt x="21600" y="18305"/>
                    </a:cubicBezTo>
                    <a:lnTo>
                      <a:pt x="21600" y="3295"/>
                    </a:lnTo>
                    <a:cubicBezTo>
                      <a:pt x="21600" y="1476"/>
                      <a:pt x="16762" y="0"/>
                      <a:pt x="10799" y="0"/>
                    </a:cubicBezTo>
                    <a:close/>
                    <a:moveTo>
                      <a:pt x="10799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ṧļïďé"/>
              <p:cNvSpPr/>
              <p:nvPr/>
            </p:nvSpPr>
            <p:spPr bwMode="auto">
              <a:xfrm>
                <a:off x="256" y="392"/>
                <a:ext cx="72" cy="1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10799" y="0"/>
                    </a:moveTo>
                    <a:cubicBezTo>
                      <a:pt x="4833" y="0"/>
                      <a:pt x="0" y="1476"/>
                      <a:pt x="0" y="3295"/>
                    </a:cubicBezTo>
                    <a:lnTo>
                      <a:pt x="0" y="18305"/>
                    </a:lnTo>
                    <a:cubicBezTo>
                      <a:pt x="0" y="20125"/>
                      <a:pt x="4833" y="21600"/>
                      <a:pt x="10799" y="21600"/>
                    </a:cubicBezTo>
                    <a:cubicBezTo>
                      <a:pt x="16762" y="21600"/>
                      <a:pt x="21600" y="20125"/>
                      <a:pt x="21600" y="18305"/>
                    </a:cubicBezTo>
                    <a:lnTo>
                      <a:pt x="21600" y="3295"/>
                    </a:lnTo>
                    <a:cubicBezTo>
                      <a:pt x="21600" y="1476"/>
                      <a:pt x="16762" y="0"/>
                      <a:pt x="10799" y="0"/>
                    </a:cubicBezTo>
                    <a:close/>
                    <a:moveTo>
                      <a:pt x="10799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í$1iḓê"/>
              <p:cNvSpPr/>
              <p:nvPr/>
            </p:nvSpPr>
            <p:spPr bwMode="auto">
              <a:xfrm>
                <a:off x="400" y="248"/>
                <a:ext cx="1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18305" y="0"/>
                    </a:moveTo>
                    <a:lnTo>
                      <a:pt x="3295" y="0"/>
                    </a:lnTo>
                    <a:cubicBezTo>
                      <a:pt x="1475" y="0"/>
                      <a:pt x="0" y="4834"/>
                      <a:pt x="0" y="10798"/>
                    </a:cubicBezTo>
                    <a:cubicBezTo>
                      <a:pt x="0" y="16762"/>
                      <a:pt x="1475" y="21600"/>
                      <a:pt x="3295" y="21600"/>
                    </a:cubicBezTo>
                    <a:lnTo>
                      <a:pt x="18305" y="21600"/>
                    </a:lnTo>
                    <a:cubicBezTo>
                      <a:pt x="20124" y="21600"/>
                      <a:pt x="21600" y="16762"/>
                      <a:pt x="21600" y="10798"/>
                    </a:cubicBezTo>
                    <a:cubicBezTo>
                      <a:pt x="21600" y="4834"/>
                      <a:pt x="20124" y="0"/>
                      <a:pt x="18305" y="0"/>
                    </a:cubicBezTo>
                    <a:close/>
                    <a:moveTo>
                      <a:pt x="18305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iSľïḑè"/>
              <p:cNvSpPr/>
              <p:nvPr/>
            </p:nvSpPr>
            <p:spPr bwMode="auto">
              <a:xfrm>
                <a:off x="0" y="248"/>
                <a:ext cx="181" cy="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0798"/>
                    </a:moveTo>
                    <a:cubicBezTo>
                      <a:pt x="21600" y="4834"/>
                      <a:pt x="20124" y="0"/>
                      <a:pt x="18304" y="0"/>
                    </a:cubicBezTo>
                    <a:lnTo>
                      <a:pt x="3295" y="0"/>
                    </a:lnTo>
                    <a:cubicBezTo>
                      <a:pt x="1475" y="0"/>
                      <a:pt x="0" y="4834"/>
                      <a:pt x="0" y="10798"/>
                    </a:cubicBezTo>
                    <a:cubicBezTo>
                      <a:pt x="0" y="16762"/>
                      <a:pt x="1475" y="21600"/>
                      <a:pt x="3295" y="21600"/>
                    </a:cubicBezTo>
                    <a:lnTo>
                      <a:pt x="18304" y="21600"/>
                    </a:lnTo>
                    <a:cubicBezTo>
                      <a:pt x="20124" y="21600"/>
                      <a:pt x="21600" y="16764"/>
                      <a:pt x="21600" y="10798"/>
                    </a:cubicBezTo>
                    <a:close/>
                    <a:moveTo>
                      <a:pt x="21600" y="10798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Sḻídè"/>
              <p:cNvSpPr/>
              <p:nvPr/>
            </p:nvSpPr>
            <p:spPr bwMode="auto">
              <a:xfrm>
                <a:off x="352" y="64"/>
                <a:ext cx="153" cy="153"/>
              </a:xfrm>
              <a:custGeom>
                <a:avLst/>
                <a:gdLst>
                  <a:gd name="T0" fmla="*/ 0 w 20488"/>
                  <a:gd name="T1" fmla="*/ 0 h 20489"/>
                  <a:gd name="T2" fmla="*/ 0 w 20488"/>
                  <a:gd name="T3" fmla="*/ 0 h 20489"/>
                  <a:gd name="T4" fmla="*/ 0 w 20488"/>
                  <a:gd name="T5" fmla="*/ 0 h 20489"/>
                  <a:gd name="T6" fmla="*/ 0 w 20488"/>
                  <a:gd name="T7" fmla="*/ 0 h 20489"/>
                  <a:gd name="T8" fmla="*/ 0 w 20488"/>
                  <a:gd name="T9" fmla="*/ 0 h 20489"/>
                  <a:gd name="T10" fmla="*/ 0 w 20488"/>
                  <a:gd name="T11" fmla="*/ 0 h 20489"/>
                  <a:gd name="T12" fmla="*/ 0 w 20488"/>
                  <a:gd name="T13" fmla="*/ 0 h 20489"/>
                  <a:gd name="T14" fmla="*/ 0 w 20488"/>
                  <a:gd name="T15" fmla="*/ 0 h 204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488" h="20489">
                    <a:moveTo>
                      <a:pt x="7697" y="19601"/>
                    </a:moveTo>
                    <a:lnTo>
                      <a:pt x="19601" y="7697"/>
                    </a:lnTo>
                    <a:cubicBezTo>
                      <a:pt x="21044" y="6253"/>
                      <a:pt x="20690" y="3557"/>
                      <a:pt x="18809" y="1678"/>
                    </a:cubicBezTo>
                    <a:cubicBezTo>
                      <a:pt x="16928" y="-203"/>
                      <a:pt x="14234" y="-555"/>
                      <a:pt x="12792" y="887"/>
                    </a:cubicBezTo>
                    <a:lnTo>
                      <a:pt x="888" y="12791"/>
                    </a:lnTo>
                    <a:cubicBezTo>
                      <a:pt x="-556" y="14235"/>
                      <a:pt x="-202" y="16928"/>
                      <a:pt x="1679" y="18809"/>
                    </a:cubicBezTo>
                    <a:cubicBezTo>
                      <a:pt x="3558" y="20690"/>
                      <a:pt x="6252" y="21045"/>
                      <a:pt x="7697" y="19601"/>
                    </a:cubicBezTo>
                    <a:close/>
                    <a:moveTo>
                      <a:pt x="7697" y="19601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išlíḍê"/>
              <p:cNvSpPr/>
              <p:nvPr/>
            </p:nvSpPr>
            <p:spPr bwMode="auto">
              <a:xfrm>
                <a:off x="72" y="344"/>
                <a:ext cx="153" cy="153"/>
              </a:xfrm>
              <a:custGeom>
                <a:avLst/>
                <a:gdLst>
                  <a:gd name="T0" fmla="*/ 0 w 20489"/>
                  <a:gd name="T1" fmla="*/ 0 h 20488"/>
                  <a:gd name="T2" fmla="*/ 0 w 20489"/>
                  <a:gd name="T3" fmla="*/ 0 h 20488"/>
                  <a:gd name="T4" fmla="*/ 0 w 20489"/>
                  <a:gd name="T5" fmla="*/ 0 h 20488"/>
                  <a:gd name="T6" fmla="*/ 0 w 20489"/>
                  <a:gd name="T7" fmla="*/ 0 h 20488"/>
                  <a:gd name="T8" fmla="*/ 0 w 20489"/>
                  <a:gd name="T9" fmla="*/ 0 h 20488"/>
                  <a:gd name="T10" fmla="*/ 0 w 20489"/>
                  <a:gd name="T11" fmla="*/ 0 h 20488"/>
                  <a:gd name="T12" fmla="*/ 0 w 20489"/>
                  <a:gd name="T13" fmla="*/ 0 h 20488"/>
                  <a:gd name="T14" fmla="*/ 0 w 20489"/>
                  <a:gd name="T15" fmla="*/ 0 h 204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489" h="20488">
                    <a:moveTo>
                      <a:pt x="12792" y="888"/>
                    </a:moveTo>
                    <a:lnTo>
                      <a:pt x="888" y="12792"/>
                    </a:lnTo>
                    <a:cubicBezTo>
                      <a:pt x="-556" y="14236"/>
                      <a:pt x="-202" y="16929"/>
                      <a:pt x="1679" y="18809"/>
                    </a:cubicBezTo>
                    <a:cubicBezTo>
                      <a:pt x="3558" y="20689"/>
                      <a:pt x="6253" y="21044"/>
                      <a:pt x="7697" y="19601"/>
                    </a:cubicBezTo>
                    <a:lnTo>
                      <a:pt x="19601" y="7697"/>
                    </a:lnTo>
                    <a:cubicBezTo>
                      <a:pt x="21044" y="6254"/>
                      <a:pt x="20690" y="3559"/>
                      <a:pt x="18810" y="1679"/>
                    </a:cubicBezTo>
                    <a:cubicBezTo>
                      <a:pt x="16929" y="-203"/>
                      <a:pt x="14235" y="-556"/>
                      <a:pt x="12792" y="888"/>
                    </a:cubicBezTo>
                    <a:close/>
                    <a:moveTo>
                      <a:pt x="12792" y="888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ṥḻíḍè"/>
              <p:cNvSpPr/>
              <p:nvPr/>
            </p:nvSpPr>
            <p:spPr bwMode="auto">
              <a:xfrm>
                <a:off x="352" y="344"/>
                <a:ext cx="153" cy="153"/>
              </a:xfrm>
              <a:custGeom>
                <a:avLst/>
                <a:gdLst>
                  <a:gd name="T0" fmla="*/ 0 w 20489"/>
                  <a:gd name="T1" fmla="*/ 0 h 20489"/>
                  <a:gd name="T2" fmla="*/ 0 w 20489"/>
                  <a:gd name="T3" fmla="*/ 0 h 20489"/>
                  <a:gd name="T4" fmla="*/ 0 w 20489"/>
                  <a:gd name="T5" fmla="*/ 0 h 20489"/>
                  <a:gd name="T6" fmla="*/ 0 w 20489"/>
                  <a:gd name="T7" fmla="*/ 0 h 20489"/>
                  <a:gd name="T8" fmla="*/ 0 w 20489"/>
                  <a:gd name="T9" fmla="*/ 0 h 20489"/>
                  <a:gd name="T10" fmla="*/ 0 w 20489"/>
                  <a:gd name="T11" fmla="*/ 0 h 20489"/>
                  <a:gd name="T12" fmla="*/ 0 w 20489"/>
                  <a:gd name="T13" fmla="*/ 0 h 20489"/>
                  <a:gd name="T14" fmla="*/ 0 w 20489"/>
                  <a:gd name="T15" fmla="*/ 0 h 204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489" h="20489">
                    <a:moveTo>
                      <a:pt x="7696" y="888"/>
                    </a:moveTo>
                    <a:cubicBezTo>
                      <a:pt x="6251" y="-556"/>
                      <a:pt x="3559" y="-202"/>
                      <a:pt x="1679" y="1678"/>
                    </a:cubicBezTo>
                    <a:cubicBezTo>
                      <a:pt x="-201" y="3558"/>
                      <a:pt x="-556" y="6251"/>
                      <a:pt x="888" y="7697"/>
                    </a:cubicBezTo>
                    <a:lnTo>
                      <a:pt x="12792" y="19601"/>
                    </a:lnTo>
                    <a:cubicBezTo>
                      <a:pt x="14236" y="21044"/>
                      <a:pt x="16932" y="20690"/>
                      <a:pt x="18811" y="18810"/>
                    </a:cubicBezTo>
                    <a:cubicBezTo>
                      <a:pt x="20691" y="16929"/>
                      <a:pt x="21044" y="14236"/>
                      <a:pt x="19601" y="12793"/>
                    </a:cubicBezTo>
                    <a:lnTo>
                      <a:pt x="7696" y="888"/>
                    </a:lnTo>
                    <a:close/>
                    <a:moveTo>
                      <a:pt x="7696" y="888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isľíḍê"/>
              <p:cNvSpPr/>
              <p:nvPr/>
            </p:nvSpPr>
            <p:spPr bwMode="auto">
              <a:xfrm>
                <a:off x="71" y="71"/>
                <a:ext cx="154" cy="154"/>
              </a:xfrm>
              <a:custGeom>
                <a:avLst/>
                <a:gdLst>
                  <a:gd name="T0" fmla="*/ 0 w 20489"/>
                  <a:gd name="T1" fmla="*/ 0 h 20489"/>
                  <a:gd name="T2" fmla="*/ 0 w 20489"/>
                  <a:gd name="T3" fmla="*/ 0 h 20489"/>
                  <a:gd name="T4" fmla="*/ 0 w 20489"/>
                  <a:gd name="T5" fmla="*/ 0 h 20489"/>
                  <a:gd name="T6" fmla="*/ 0 w 20489"/>
                  <a:gd name="T7" fmla="*/ 0 h 20489"/>
                  <a:gd name="T8" fmla="*/ 0 w 20489"/>
                  <a:gd name="T9" fmla="*/ 0 h 20489"/>
                  <a:gd name="T10" fmla="*/ 0 w 20489"/>
                  <a:gd name="T11" fmla="*/ 0 h 20489"/>
                  <a:gd name="T12" fmla="*/ 0 w 20489"/>
                  <a:gd name="T13" fmla="*/ 0 h 20489"/>
                  <a:gd name="T14" fmla="*/ 0 w 20489"/>
                  <a:gd name="T15" fmla="*/ 0 h 204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489" h="20489">
                    <a:moveTo>
                      <a:pt x="12792" y="19602"/>
                    </a:moveTo>
                    <a:cubicBezTo>
                      <a:pt x="14235" y="21045"/>
                      <a:pt x="16930" y="20691"/>
                      <a:pt x="18811" y="18810"/>
                    </a:cubicBezTo>
                    <a:cubicBezTo>
                      <a:pt x="20691" y="16930"/>
                      <a:pt x="21044" y="14236"/>
                      <a:pt x="19601" y="12793"/>
                    </a:cubicBezTo>
                    <a:lnTo>
                      <a:pt x="7696" y="888"/>
                    </a:lnTo>
                    <a:cubicBezTo>
                      <a:pt x="6252" y="-555"/>
                      <a:pt x="3560" y="-202"/>
                      <a:pt x="1679" y="1679"/>
                    </a:cubicBezTo>
                    <a:cubicBezTo>
                      <a:pt x="-201" y="3559"/>
                      <a:pt x="-556" y="6254"/>
                      <a:pt x="887" y="7697"/>
                    </a:cubicBezTo>
                    <a:lnTo>
                      <a:pt x="12792" y="19602"/>
                    </a:lnTo>
                    <a:close/>
                    <a:moveTo>
                      <a:pt x="12792" y="19602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6" name="iSļïḋe"/>
            <p:cNvGrpSpPr/>
            <p:nvPr/>
          </p:nvGrpSpPr>
          <p:grpSpPr bwMode="auto">
            <a:xfrm>
              <a:off x="8767139" y="5225991"/>
              <a:ext cx="179973" cy="179973"/>
              <a:chOff x="0" y="0"/>
              <a:chExt cx="571" cy="576"/>
            </a:xfrm>
            <a:solidFill>
              <a:srgbClr val="FFFFFF"/>
            </a:solidFill>
          </p:grpSpPr>
          <p:sp>
            <p:nvSpPr>
              <p:cNvPr id="27" name="ïSlîḓe"/>
              <p:cNvSpPr/>
              <p:nvPr/>
            </p:nvSpPr>
            <p:spPr bwMode="auto">
              <a:xfrm>
                <a:off x="88" y="368"/>
                <a:ext cx="182" cy="20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ŝḷiḑe"/>
              <p:cNvSpPr/>
              <p:nvPr/>
            </p:nvSpPr>
            <p:spPr bwMode="auto">
              <a:xfrm>
                <a:off x="176" y="0"/>
                <a:ext cx="395" cy="43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  <a:moveTo>
                      <a:pt x="0" y="1575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šḷiḋe"/>
              <p:cNvSpPr/>
              <p:nvPr/>
            </p:nvSpPr>
            <p:spPr bwMode="auto">
              <a:xfrm>
                <a:off x="0" y="120"/>
                <a:ext cx="114" cy="19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5" name="ïSḷíḓè"/>
            <p:cNvSpPr/>
            <p:nvPr/>
          </p:nvSpPr>
          <p:spPr bwMode="auto">
            <a:xfrm>
              <a:off x="9036876" y="2739049"/>
              <a:ext cx="2327132" cy="1563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WASM 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模块提供接近原生的执行效率，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速度快，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执行迅速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6" name="îsḷîḍé"/>
            <p:cNvSpPr txBox="1"/>
            <p:nvPr/>
          </p:nvSpPr>
          <p:spPr bwMode="auto">
            <a:xfrm>
              <a:off x="9012630" y="2324810"/>
              <a:ext cx="2327132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b="1" dirty="0"/>
                <a:t>WASM </a:t>
              </a:r>
              <a:r>
                <a:rPr lang="zh-CN" altLang="en-US" b="1" dirty="0"/>
                <a:t>性能</a:t>
              </a:r>
              <a:endParaRPr lang="zh-CN" altLang="en-US" dirty="0"/>
            </a:p>
          </p:txBody>
        </p:sp>
        <p:sp>
          <p:nvSpPr>
            <p:cNvPr id="19" name="iṣlïḑè"/>
            <p:cNvSpPr/>
            <p:nvPr/>
          </p:nvSpPr>
          <p:spPr bwMode="auto">
            <a:xfrm>
              <a:off x="852240" y="2808050"/>
              <a:ext cx="2327132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通过 </a:t>
              </a:r>
              <a:r>
                <a:rPr lang="en-US" altLang="zh-CN" dirty="0" err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WebAPI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实现语音交互与设备管理，降低使用门槛，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适合快速原型开发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0" name="îsľïdé"/>
            <p:cNvSpPr txBox="1"/>
            <p:nvPr/>
          </p:nvSpPr>
          <p:spPr bwMode="auto">
            <a:xfrm>
              <a:off x="852240" y="2411153"/>
              <a:ext cx="2327132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浏览器即终端</a:t>
              </a:r>
              <a:endParaRPr lang="en-US" altLang="zh-CN" sz="1800" b="1" dirty="0"/>
            </a:p>
          </p:txBody>
        </p:sp>
      </p:grpSp>
      <p:pic>
        <p:nvPicPr>
          <p:cNvPr id="53" name="图片 52" descr="中科大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项目价值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6b724148-1469-474b-af26-c2bcadae53f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64820" y="2254250"/>
            <a:ext cx="10916920" cy="3317875"/>
            <a:chOff x="568300" y="2254222"/>
            <a:chExt cx="10813581" cy="3318119"/>
          </a:xfrm>
        </p:grpSpPr>
        <p:grpSp>
          <p:nvGrpSpPr>
            <p:cNvPr id="6" name="íṡḻiḋe"/>
            <p:cNvGrpSpPr/>
            <p:nvPr/>
          </p:nvGrpSpPr>
          <p:grpSpPr>
            <a:xfrm>
              <a:off x="3848100" y="2349000"/>
              <a:ext cx="4495801" cy="2470974"/>
              <a:chOff x="3848101" y="2174463"/>
              <a:chExt cx="4495801" cy="2470974"/>
            </a:xfrm>
          </p:grpSpPr>
          <p:sp>
            <p:nvSpPr>
              <p:cNvPr id="23" name="î$lïďê"/>
              <p:cNvSpPr/>
              <p:nvPr/>
            </p:nvSpPr>
            <p:spPr>
              <a:xfrm>
                <a:off x="5873728" y="2174463"/>
                <a:ext cx="2470174" cy="2470974"/>
              </a:xfrm>
              <a:custGeom>
                <a:avLst/>
                <a:gdLst>
                  <a:gd name="connsiteX0" fmla="*/ 1484938 w 2970838"/>
                  <a:gd name="connsiteY0" fmla="*/ 0 h 2971800"/>
                  <a:gd name="connsiteX1" fmla="*/ 2970838 w 2970838"/>
                  <a:gd name="connsiteY1" fmla="*/ 1485900 h 2971800"/>
                  <a:gd name="connsiteX2" fmla="*/ 1484938 w 2970838"/>
                  <a:gd name="connsiteY2" fmla="*/ 2971800 h 2971800"/>
                  <a:gd name="connsiteX3" fmla="*/ 6710 w 2970838"/>
                  <a:gd name="connsiteY3" fmla="*/ 1637825 h 2971800"/>
                  <a:gd name="connsiteX4" fmla="*/ 0 w 2970838"/>
                  <a:gd name="connsiteY4" fmla="*/ 1504951 h 2971800"/>
                  <a:gd name="connsiteX5" fmla="*/ 533765 w 2970838"/>
                  <a:gd name="connsiteY5" fmla="*/ 1504951 h 2971800"/>
                  <a:gd name="connsiteX6" fmla="*/ 537719 w 2970838"/>
                  <a:gd name="connsiteY6" fmla="*/ 1583250 h 2971800"/>
                  <a:gd name="connsiteX7" fmla="*/ 1484938 w 2970838"/>
                  <a:gd name="connsiteY7" fmla="*/ 2438035 h 2971800"/>
                  <a:gd name="connsiteX8" fmla="*/ 2437073 w 2970838"/>
                  <a:gd name="connsiteY8" fmla="*/ 1485900 h 2971800"/>
                  <a:gd name="connsiteX9" fmla="*/ 1484938 w 2970838"/>
                  <a:gd name="connsiteY9" fmla="*/ 533765 h 2971800"/>
                  <a:gd name="connsiteX10" fmla="*/ 811677 w 2970838"/>
                  <a:gd name="connsiteY10" fmla="*/ 812639 h 2971800"/>
                  <a:gd name="connsiteX11" fmla="*/ 745820 w 2970838"/>
                  <a:gd name="connsiteY11" fmla="*/ 892459 h 2971800"/>
                  <a:gd name="connsiteX12" fmla="*/ 366414 w 2970838"/>
                  <a:gd name="connsiteY12" fmla="*/ 509846 h 2971800"/>
                  <a:gd name="connsiteX13" fmla="*/ 434248 w 2970838"/>
                  <a:gd name="connsiteY13" fmla="*/ 435210 h 2971800"/>
                  <a:gd name="connsiteX14" fmla="*/ 1484938 w 2970838"/>
                  <a:gd name="connsiteY14" fmla="*/ 0 h 297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70838" h="2971800">
                    <a:moveTo>
                      <a:pt x="1484938" y="0"/>
                    </a:moveTo>
                    <a:cubicBezTo>
                      <a:pt x="2305578" y="0"/>
                      <a:pt x="2970838" y="665260"/>
                      <a:pt x="2970838" y="1485900"/>
                    </a:cubicBezTo>
                    <a:cubicBezTo>
                      <a:pt x="2970838" y="2306540"/>
                      <a:pt x="2305578" y="2971800"/>
                      <a:pt x="1484938" y="2971800"/>
                    </a:cubicBezTo>
                    <a:cubicBezTo>
                      <a:pt x="715588" y="2971800"/>
                      <a:pt x="82803" y="2387099"/>
                      <a:pt x="6710" y="1637825"/>
                    </a:cubicBezTo>
                    <a:lnTo>
                      <a:pt x="0" y="1504951"/>
                    </a:lnTo>
                    <a:lnTo>
                      <a:pt x="533765" y="1504951"/>
                    </a:lnTo>
                    <a:lnTo>
                      <a:pt x="537719" y="1583250"/>
                    </a:lnTo>
                    <a:cubicBezTo>
                      <a:pt x="586478" y="2063371"/>
                      <a:pt x="991954" y="2438035"/>
                      <a:pt x="1484938" y="2438035"/>
                    </a:cubicBezTo>
                    <a:cubicBezTo>
                      <a:pt x="2010788" y="2438035"/>
                      <a:pt x="2437073" y="2011750"/>
                      <a:pt x="2437073" y="1485900"/>
                    </a:cubicBezTo>
                    <a:cubicBezTo>
                      <a:pt x="2437073" y="960050"/>
                      <a:pt x="2010788" y="533765"/>
                      <a:pt x="1484938" y="533765"/>
                    </a:cubicBezTo>
                    <a:cubicBezTo>
                      <a:pt x="1222013" y="533765"/>
                      <a:pt x="983979" y="640336"/>
                      <a:pt x="811677" y="812639"/>
                    </a:cubicBezTo>
                    <a:lnTo>
                      <a:pt x="745820" y="892459"/>
                    </a:lnTo>
                    <a:lnTo>
                      <a:pt x="366414" y="509846"/>
                    </a:lnTo>
                    <a:lnTo>
                      <a:pt x="434248" y="435210"/>
                    </a:lnTo>
                    <a:cubicBezTo>
                      <a:pt x="703143" y="166315"/>
                      <a:pt x="1074618" y="0"/>
                      <a:pt x="14849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ïṡļïde"/>
              <p:cNvSpPr/>
              <p:nvPr/>
            </p:nvSpPr>
            <p:spPr>
              <a:xfrm flipV="1">
                <a:off x="3848101" y="2174463"/>
                <a:ext cx="2470974" cy="2470974"/>
              </a:xfrm>
              <a:custGeom>
                <a:avLst/>
                <a:gdLst>
                  <a:gd name="connsiteX0" fmla="*/ 1485900 w 2971800"/>
                  <a:gd name="connsiteY0" fmla="*/ 2971800 h 2971800"/>
                  <a:gd name="connsiteX1" fmla="*/ 2971800 w 2971800"/>
                  <a:gd name="connsiteY1" fmla="*/ 1485900 h 2971800"/>
                  <a:gd name="connsiteX2" fmla="*/ 2970838 w 2971800"/>
                  <a:gd name="connsiteY2" fmla="*/ 1466849 h 2971800"/>
                  <a:gd name="connsiteX3" fmla="*/ 2437073 w 2971800"/>
                  <a:gd name="connsiteY3" fmla="*/ 1466849 h 2971800"/>
                  <a:gd name="connsiteX4" fmla="*/ 2438035 w 2971800"/>
                  <a:gd name="connsiteY4" fmla="*/ 1485900 h 2971800"/>
                  <a:gd name="connsiteX5" fmla="*/ 1485900 w 2971800"/>
                  <a:gd name="connsiteY5" fmla="*/ 2438035 h 2971800"/>
                  <a:gd name="connsiteX6" fmla="*/ 533765 w 2971800"/>
                  <a:gd name="connsiteY6" fmla="*/ 1485900 h 2971800"/>
                  <a:gd name="connsiteX7" fmla="*/ 1485900 w 2971800"/>
                  <a:gd name="connsiteY7" fmla="*/ 533765 h 2971800"/>
                  <a:gd name="connsiteX8" fmla="*/ 2159161 w 2971800"/>
                  <a:gd name="connsiteY8" fmla="*/ 812639 h 2971800"/>
                  <a:gd name="connsiteX9" fmla="*/ 2207859 w 2971800"/>
                  <a:gd name="connsiteY9" fmla="*/ 871662 h 2971800"/>
                  <a:gd name="connsiteX10" fmla="*/ 2586355 w 2971800"/>
                  <a:gd name="connsiteY10" fmla="*/ 489966 h 2971800"/>
                  <a:gd name="connsiteX11" fmla="*/ 2536590 w 2971800"/>
                  <a:gd name="connsiteY11" fmla="*/ 435210 h 2971800"/>
                  <a:gd name="connsiteX12" fmla="*/ 1485900 w 2971800"/>
                  <a:gd name="connsiteY12" fmla="*/ 0 h 2971800"/>
                  <a:gd name="connsiteX13" fmla="*/ 0 w 2971800"/>
                  <a:gd name="connsiteY13" fmla="*/ 1485900 h 2971800"/>
                  <a:gd name="connsiteX14" fmla="*/ 1485900 w 2971800"/>
                  <a:gd name="connsiteY14" fmla="*/ 2971800 h 297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71800" h="2971800">
                    <a:moveTo>
                      <a:pt x="1485900" y="2971800"/>
                    </a:moveTo>
                    <a:cubicBezTo>
                      <a:pt x="2306540" y="2971800"/>
                      <a:pt x="2971800" y="2306540"/>
                      <a:pt x="2971800" y="1485900"/>
                    </a:cubicBezTo>
                    <a:lnTo>
                      <a:pt x="2970838" y="1466849"/>
                    </a:lnTo>
                    <a:lnTo>
                      <a:pt x="2437073" y="1466849"/>
                    </a:lnTo>
                    <a:lnTo>
                      <a:pt x="2438035" y="1485900"/>
                    </a:lnTo>
                    <a:cubicBezTo>
                      <a:pt x="2438035" y="2011750"/>
                      <a:pt x="2011750" y="2438035"/>
                      <a:pt x="1485900" y="2438035"/>
                    </a:cubicBezTo>
                    <a:cubicBezTo>
                      <a:pt x="960050" y="2438035"/>
                      <a:pt x="533765" y="2011750"/>
                      <a:pt x="533765" y="1485900"/>
                    </a:cubicBezTo>
                    <a:cubicBezTo>
                      <a:pt x="533765" y="960050"/>
                      <a:pt x="960050" y="533765"/>
                      <a:pt x="1485900" y="533765"/>
                    </a:cubicBezTo>
                    <a:cubicBezTo>
                      <a:pt x="1748825" y="533765"/>
                      <a:pt x="1986859" y="640336"/>
                      <a:pt x="2159161" y="812639"/>
                    </a:cubicBezTo>
                    <a:lnTo>
                      <a:pt x="2207859" y="871662"/>
                    </a:lnTo>
                    <a:lnTo>
                      <a:pt x="2586355" y="489966"/>
                    </a:lnTo>
                    <a:lnTo>
                      <a:pt x="2536590" y="435210"/>
                    </a:lnTo>
                    <a:cubicBezTo>
                      <a:pt x="2267695" y="166315"/>
                      <a:pt x="1896220" y="0"/>
                      <a:pt x="1485900" y="0"/>
                    </a:cubicBezTo>
                    <a:cubicBezTo>
                      <a:pt x="665260" y="0"/>
                      <a:pt x="0" y="665260"/>
                      <a:pt x="0" y="1485900"/>
                    </a:cubicBezTo>
                    <a:cubicBezTo>
                      <a:pt x="0" y="2306540"/>
                      <a:pt x="665260" y="2971800"/>
                      <a:pt x="1485900" y="2971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s1ïḑe"/>
              <p:cNvSpPr/>
              <p:nvPr/>
            </p:nvSpPr>
            <p:spPr bwMode="auto">
              <a:xfrm>
                <a:off x="4834673" y="3096228"/>
                <a:ext cx="497831" cy="627444"/>
              </a:xfrm>
              <a:custGeom>
                <a:avLst/>
                <a:gdLst>
                  <a:gd name="connsiteX0" fmla="*/ 179388 w 268288"/>
                  <a:gd name="connsiteY0" fmla="*/ 166688 h 338138"/>
                  <a:gd name="connsiteX1" fmla="*/ 203200 w 268288"/>
                  <a:gd name="connsiteY1" fmla="*/ 190443 h 338138"/>
                  <a:gd name="connsiteX2" fmla="*/ 203200 w 268288"/>
                  <a:gd name="connsiteY2" fmla="*/ 252471 h 338138"/>
                  <a:gd name="connsiteX3" fmla="*/ 179388 w 268288"/>
                  <a:gd name="connsiteY3" fmla="*/ 276226 h 338138"/>
                  <a:gd name="connsiteX4" fmla="*/ 155575 w 268288"/>
                  <a:gd name="connsiteY4" fmla="*/ 252471 h 338138"/>
                  <a:gd name="connsiteX5" fmla="*/ 155575 w 268288"/>
                  <a:gd name="connsiteY5" fmla="*/ 190443 h 338138"/>
                  <a:gd name="connsiteX6" fmla="*/ 179388 w 268288"/>
                  <a:gd name="connsiteY6" fmla="*/ 166688 h 338138"/>
                  <a:gd name="connsiteX7" fmla="*/ 179388 w 268288"/>
                  <a:gd name="connsiteY7" fmla="*/ 150813 h 338138"/>
                  <a:gd name="connsiteX8" fmla="*/ 139700 w 268288"/>
                  <a:gd name="connsiteY8" fmla="*/ 190427 h 338138"/>
                  <a:gd name="connsiteX9" fmla="*/ 139700 w 268288"/>
                  <a:gd name="connsiteY9" fmla="*/ 252488 h 338138"/>
                  <a:gd name="connsiteX10" fmla="*/ 179388 w 268288"/>
                  <a:gd name="connsiteY10" fmla="*/ 292101 h 338138"/>
                  <a:gd name="connsiteX11" fmla="*/ 219075 w 268288"/>
                  <a:gd name="connsiteY11" fmla="*/ 252488 h 338138"/>
                  <a:gd name="connsiteX12" fmla="*/ 219075 w 268288"/>
                  <a:gd name="connsiteY12" fmla="*/ 190427 h 338138"/>
                  <a:gd name="connsiteX13" fmla="*/ 179388 w 268288"/>
                  <a:gd name="connsiteY13" fmla="*/ 150813 h 338138"/>
                  <a:gd name="connsiteX14" fmla="*/ 57120 w 268288"/>
                  <a:gd name="connsiteY14" fmla="*/ 150813 h 338138"/>
                  <a:gd name="connsiteX15" fmla="*/ 49212 w 268288"/>
                  <a:gd name="connsiteY15" fmla="*/ 158705 h 338138"/>
                  <a:gd name="connsiteX16" fmla="*/ 57120 w 268288"/>
                  <a:gd name="connsiteY16" fmla="*/ 166597 h 338138"/>
                  <a:gd name="connsiteX17" fmla="*/ 80842 w 268288"/>
                  <a:gd name="connsiteY17" fmla="*/ 166597 h 338138"/>
                  <a:gd name="connsiteX18" fmla="*/ 103247 w 268288"/>
                  <a:gd name="connsiteY18" fmla="*/ 188959 h 338138"/>
                  <a:gd name="connsiteX19" fmla="*/ 103247 w 268288"/>
                  <a:gd name="connsiteY19" fmla="*/ 190274 h 338138"/>
                  <a:gd name="connsiteX20" fmla="*/ 80842 w 268288"/>
                  <a:gd name="connsiteY20" fmla="*/ 212635 h 338138"/>
                  <a:gd name="connsiteX21" fmla="*/ 57120 w 268288"/>
                  <a:gd name="connsiteY21" fmla="*/ 212635 h 338138"/>
                  <a:gd name="connsiteX22" fmla="*/ 49212 w 268288"/>
                  <a:gd name="connsiteY22" fmla="*/ 220527 h 338138"/>
                  <a:gd name="connsiteX23" fmla="*/ 57120 w 268288"/>
                  <a:gd name="connsiteY23" fmla="*/ 228419 h 338138"/>
                  <a:gd name="connsiteX24" fmla="*/ 80842 w 268288"/>
                  <a:gd name="connsiteY24" fmla="*/ 228419 h 338138"/>
                  <a:gd name="connsiteX25" fmla="*/ 103247 w 268288"/>
                  <a:gd name="connsiteY25" fmla="*/ 250781 h 338138"/>
                  <a:gd name="connsiteX26" fmla="*/ 80842 w 268288"/>
                  <a:gd name="connsiteY26" fmla="*/ 273142 h 338138"/>
                  <a:gd name="connsiteX27" fmla="*/ 57120 w 268288"/>
                  <a:gd name="connsiteY27" fmla="*/ 273142 h 338138"/>
                  <a:gd name="connsiteX28" fmla="*/ 49212 w 268288"/>
                  <a:gd name="connsiteY28" fmla="*/ 281034 h 338138"/>
                  <a:gd name="connsiteX29" fmla="*/ 57120 w 268288"/>
                  <a:gd name="connsiteY29" fmla="*/ 288926 h 338138"/>
                  <a:gd name="connsiteX30" fmla="*/ 80842 w 268288"/>
                  <a:gd name="connsiteY30" fmla="*/ 288926 h 338138"/>
                  <a:gd name="connsiteX31" fmla="*/ 119062 w 268288"/>
                  <a:gd name="connsiteY31" fmla="*/ 250781 h 338138"/>
                  <a:gd name="connsiteX32" fmla="*/ 103247 w 268288"/>
                  <a:gd name="connsiteY32" fmla="*/ 220527 h 338138"/>
                  <a:gd name="connsiteX33" fmla="*/ 119062 w 268288"/>
                  <a:gd name="connsiteY33" fmla="*/ 190274 h 338138"/>
                  <a:gd name="connsiteX34" fmla="*/ 119062 w 268288"/>
                  <a:gd name="connsiteY34" fmla="*/ 188959 h 338138"/>
                  <a:gd name="connsiteX35" fmla="*/ 80842 w 268288"/>
                  <a:gd name="connsiteY35" fmla="*/ 150813 h 338138"/>
                  <a:gd name="connsiteX36" fmla="*/ 57120 w 268288"/>
                  <a:gd name="connsiteY36" fmla="*/ 150813 h 338138"/>
                  <a:gd name="connsiteX37" fmla="*/ 46099 w 268288"/>
                  <a:gd name="connsiteY37" fmla="*/ 47625 h 338138"/>
                  <a:gd name="connsiteX38" fmla="*/ 15875 w 268288"/>
                  <a:gd name="connsiteY38" fmla="*/ 79629 h 338138"/>
                  <a:gd name="connsiteX39" fmla="*/ 15875 w 268288"/>
                  <a:gd name="connsiteY39" fmla="*/ 114300 h 338138"/>
                  <a:gd name="connsiteX40" fmla="*/ 252413 w 268288"/>
                  <a:gd name="connsiteY40" fmla="*/ 114300 h 338138"/>
                  <a:gd name="connsiteX41" fmla="*/ 252413 w 268288"/>
                  <a:gd name="connsiteY41" fmla="*/ 79629 h 338138"/>
                  <a:gd name="connsiteX42" fmla="*/ 222189 w 268288"/>
                  <a:gd name="connsiteY42" fmla="*/ 47625 h 338138"/>
                  <a:gd name="connsiteX43" fmla="*/ 210362 w 268288"/>
                  <a:gd name="connsiteY43" fmla="*/ 47625 h 338138"/>
                  <a:gd name="connsiteX44" fmla="*/ 210362 w 268288"/>
                  <a:gd name="connsiteY44" fmla="*/ 71628 h 338138"/>
                  <a:gd name="connsiteX45" fmla="*/ 202477 w 268288"/>
                  <a:gd name="connsiteY45" fmla="*/ 79629 h 338138"/>
                  <a:gd name="connsiteX46" fmla="*/ 194593 w 268288"/>
                  <a:gd name="connsiteY46" fmla="*/ 71628 h 338138"/>
                  <a:gd name="connsiteX47" fmla="*/ 194593 w 268288"/>
                  <a:gd name="connsiteY47" fmla="*/ 47625 h 338138"/>
                  <a:gd name="connsiteX48" fmla="*/ 73696 w 268288"/>
                  <a:gd name="connsiteY48" fmla="*/ 47625 h 338138"/>
                  <a:gd name="connsiteX49" fmla="*/ 73696 w 268288"/>
                  <a:gd name="connsiteY49" fmla="*/ 71628 h 338138"/>
                  <a:gd name="connsiteX50" fmla="*/ 65811 w 268288"/>
                  <a:gd name="connsiteY50" fmla="*/ 79629 h 338138"/>
                  <a:gd name="connsiteX51" fmla="*/ 57926 w 268288"/>
                  <a:gd name="connsiteY51" fmla="*/ 71628 h 338138"/>
                  <a:gd name="connsiteX52" fmla="*/ 57926 w 268288"/>
                  <a:gd name="connsiteY52" fmla="*/ 47625 h 338138"/>
                  <a:gd name="connsiteX53" fmla="*/ 46099 w 268288"/>
                  <a:gd name="connsiteY53" fmla="*/ 47625 h 338138"/>
                  <a:gd name="connsiteX54" fmla="*/ 65757 w 268288"/>
                  <a:gd name="connsiteY54" fmla="*/ 0 h 338138"/>
                  <a:gd name="connsiteX55" fmla="*/ 73648 w 268288"/>
                  <a:gd name="connsiteY55" fmla="*/ 7925 h 338138"/>
                  <a:gd name="connsiteX56" fmla="*/ 73648 w 268288"/>
                  <a:gd name="connsiteY56" fmla="*/ 31700 h 338138"/>
                  <a:gd name="connsiteX57" fmla="*/ 194640 w 268288"/>
                  <a:gd name="connsiteY57" fmla="*/ 31700 h 338138"/>
                  <a:gd name="connsiteX58" fmla="*/ 194640 w 268288"/>
                  <a:gd name="connsiteY58" fmla="*/ 7925 h 338138"/>
                  <a:gd name="connsiteX59" fmla="*/ 202531 w 268288"/>
                  <a:gd name="connsiteY59" fmla="*/ 0 h 338138"/>
                  <a:gd name="connsiteX60" fmla="*/ 210422 w 268288"/>
                  <a:gd name="connsiteY60" fmla="*/ 7925 h 338138"/>
                  <a:gd name="connsiteX61" fmla="*/ 210422 w 268288"/>
                  <a:gd name="connsiteY61" fmla="*/ 31700 h 338138"/>
                  <a:gd name="connsiteX62" fmla="*/ 222258 w 268288"/>
                  <a:gd name="connsiteY62" fmla="*/ 31700 h 338138"/>
                  <a:gd name="connsiteX63" fmla="*/ 268288 w 268288"/>
                  <a:gd name="connsiteY63" fmla="*/ 79251 h 338138"/>
                  <a:gd name="connsiteX64" fmla="*/ 268288 w 268288"/>
                  <a:gd name="connsiteY64" fmla="*/ 290587 h 338138"/>
                  <a:gd name="connsiteX65" fmla="*/ 222258 w 268288"/>
                  <a:gd name="connsiteY65" fmla="*/ 338138 h 338138"/>
                  <a:gd name="connsiteX66" fmla="*/ 46030 w 268288"/>
                  <a:gd name="connsiteY66" fmla="*/ 338138 h 338138"/>
                  <a:gd name="connsiteX67" fmla="*/ 0 w 268288"/>
                  <a:gd name="connsiteY67" fmla="*/ 290587 h 338138"/>
                  <a:gd name="connsiteX68" fmla="*/ 0 w 268288"/>
                  <a:gd name="connsiteY68" fmla="*/ 79251 h 338138"/>
                  <a:gd name="connsiteX69" fmla="*/ 46030 w 268288"/>
                  <a:gd name="connsiteY69" fmla="*/ 31700 h 338138"/>
                  <a:gd name="connsiteX70" fmla="*/ 57866 w 268288"/>
                  <a:gd name="connsiteY70" fmla="*/ 31700 h 338138"/>
                  <a:gd name="connsiteX71" fmla="*/ 57866 w 268288"/>
                  <a:gd name="connsiteY71" fmla="*/ 7925 h 338138"/>
                  <a:gd name="connsiteX72" fmla="*/ 65757 w 268288"/>
                  <a:gd name="connsiteY72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68288" h="338138">
                    <a:moveTo>
                      <a:pt x="179388" y="166688"/>
                    </a:moveTo>
                    <a:cubicBezTo>
                      <a:pt x="192617" y="166688"/>
                      <a:pt x="203200" y="177246"/>
                      <a:pt x="203200" y="190443"/>
                    </a:cubicBezTo>
                    <a:cubicBezTo>
                      <a:pt x="203200" y="252471"/>
                      <a:pt x="203200" y="252471"/>
                      <a:pt x="203200" y="252471"/>
                    </a:cubicBezTo>
                    <a:cubicBezTo>
                      <a:pt x="203200" y="265668"/>
                      <a:pt x="192617" y="276226"/>
                      <a:pt x="179388" y="276226"/>
                    </a:cubicBezTo>
                    <a:cubicBezTo>
                      <a:pt x="166158" y="276226"/>
                      <a:pt x="155575" y="265668"/>
                      <a:pt x="155575" y="252471"/>
                    </a:cubicBezTo>
                    <a:cubicBezTo>
                      <a:pt x="155575" y="190443"/>
                      <a:pt x="155575" y="190443"/>
                      <a:pt x="155575" y="190443"/>
                    </a:cubicBezTo>
                    <a:cubicBezTo>
                      <a:pt x="155575" y="177246"/>
                      <a:pt x="166158" y="166688"/>
                      <a:pt x="179388" y="166688"/>
                    </a:cubicBezTo>
                    <a:close/>
                    <a:moveTo>
                      <a:pt x="179388" y="150813"/>
                    </a:moveTo>
                    <a:cubicBezTo>
                      <a:pt x="158221" y="150813"/>
                      <a:pt x="139700" y="169299"/>
                      <a:pt x="139700" y="190427"/>
                    </a:cubicBezTo>
                    <a:cubicBezTo>
                      <a:pt x="139700" y="252488"/>
                      <a:pt x="139700" y="252488"/>
                      <a:pt x="139700" y="252488"/>
                    </a:cubicBezTo>
                    <a:cubicBezTo>
                      <a:pt x="139700" y="273615"/>
                      <a:pt x="158221" y="292101"/>
                      <a:pt x="179388" y="292101"/>
                    </a:cubicBezTo>
                    <a:cubicBezTo>
                      <a:pt x="201877" y="292101"/>
                      <a:pt x="219075" y="273615"/>
                      <a:pt x="219075" y="252488"/>
                    </a:cubicBezTo>
                    <a:lnTo>
                      <a:pt x="219075" y="190427"/>
                    </a:lnTo>
                    <a:cubicBezTo>
                      <a:pt x="219075" y="169299"/>
                      <a:pt x="201877" y="150813"/>
                      <a:pt x="179388" y="150813"/>
                    </a:cubicBezTo>
                    <a:close/>
                    <a:moveTo>
                      <a:pt x="57120" y="150813"/>
                    </a:moveTo>
                    <a:cubicBezTo>
                      <a:pt x="51848" y="150813"/>
                      <a:pt x="49212" y="154759"/>
                      <a:pt x="49212" y="158705"/>
                    </a:cubicBezTo>
                    <a:cubicBezTo>
                      <a:pt x="49212" y="163967"/>
                      <a:pt x="51848" y="166597"/>
                      <a:pt x="57120" y="166597"/>
                    </a:cubicBezTo>
                    <a:cubicBezTo>
                      <a:pt x="80842" y="166597"/>
                      <a:pt x="80842" y="166597"/>
                      <a:pt x="80842" y="166597"/>
                    </a:cubicBezTo>
                    <a:cubicBezTo>
                      <a:pt x="92704" y="166597"/>
                      <a:pt x="103247" y="177120"/>
                      <a:pt x="103247" y="188959"/>
                    </a:cubicBezTo>
                    <a:cubicBezTo>
                      <a:pt x="103247" y="190274"/>
                      <a:pt x="103247" y="190274"/>
                      <a:pt x="103247" y="190274"/>
                    </a:cubicBezTo>
                    <a:cubicBezTo>
                      <a:pt x="103247" y="202112"/>
                      <a:pt x="92704" y="212635"/>
                      <a:pt x="80842" y="212635"/>
                    </a:cubicBezTo>
                    <a:cubicBezTo>
                      <a:pt x="57120" y="212635"/>
                      <a:pt x="57120" y="212635"/>
                      <a:pt x="57120" y="212635"/>
                    </a:cubicBezTo>
                    <a:cubicBezTo>
                      <a:pt x="51848" y="212635"/>
                      <a:pt x="49212" y="215266"/>
                      <a:pt x="49212" y="220527"/>
                    </a:cubicBezTo>
                    <a:cubicBezTo>
                      <a:pt x="49212" y="224473"/>
                      <a:pt x="51848" y="228419"/>
                      <a:pt x="57120" y="228419"/>
                    </a:cubicBezTo>
                    <a:cubicBezTo>
                      <a:pt x="80842" y="228419"/>
                      <a:pt x="80842" y="228419"/>
                      <a:pt x="80842" y="228419"/>
                    </a:cubicBezTo>
                    <a:cubicBezTo>
                      <a:pt x="92704" y="228419"/>
                      <a:pt x="103247" y="237627"/>
                      <a:pt x="103247" y="250781"/>
                    </a:cubicBezTo>
                    <a:cubicBezTo>
                      <a:pt x="103247" y="263934"/>
                      <a:pt x="92704" y="273142"/>
                      <a:pt x="80842" y="273142"/>
                    </a:cubicBezTo>
                    <a:cubicBezTo>
                      <a:pt x="57120" y="273142"/>
                      <a:pt x="57120" y="273142"/>
                      <a:pt x="57120" y="273142"/>
                    </a:cubicBezTo>
                    <a:cubicBezTo>
                      <a:pt x="51848" y="273142"/>
                      <a:pt x="49212" y="277088"/>
                      <a:pt x="49212" y="281034"/>
                    </a:cubicBezTo>
                    <a:cubicBezTo>
                      <a:pt x="49212" y="284980"/>
                      <a:pt x="51848" y="288926"/>
                      <a:pt x="57120" y="288926"/>
                    </a:cubicBezTo>
                    <a:cubicBezTo>
                      <a:pt x="80842" y="288926"/>
                      <a:pt x="80842" y="288926"/>
                      <a:pt x="80842" y="288926"/>
                    </a:cubicBezTo>
                    <a:cubicBezTo>
                      <a:pt x="101929" y="288926"/>
                      <a:pt x="119062" y="271826"/>
                      <a:pt x="119062" y="250781"/>
                    </a:cubicBezTo>
                    <a:cubicBezTo>
                      <a:pt x="119062" y="237627"/>
                      <a:pt x="112473" y="227104"/>
                      <a:pt x="103247" y="220527"/>
                    </a:cubicBezTo>
                    <a:cubicBezTo>
                      <a:pt x="112473" y="212635"/>
                      <a:pt x="119062" y="202112"/>
                      <a:pt x="119062" y="190274"/>
                    </a:cubicBezTo>
                    <a:lnTo>
                      <a:pt x="119062" y="188959"/>
                    </a:lnTo>
                    <a:cubicBezTo>
                      <a:pt x="119062" y="167913"/>
                      <a:pt x="101929" y="150813"/>
                      <a:pt x="80842" y="150813"/>
                    </a:cubicBezTo>
                    <a:cubicBezTo>
                      <a:pt x="57120" y="150813"/>
                      <a:pt x="57120" y="150813"/>
                      <a:pt x="57120" y="150813"/>
                    </a:cubicBezTo>
                    <a:close/>
                    <a:moveTo>
                      <a:pt x="46099" y="47625"/>
                    </a:moveTo>
                    <a:cubicBezTo>
                      <a:pt x="29016" y="47625"/>
                      <a:pt x="15875" y="62294"/>
                      <a:pt x="15875" y="79629"/>
                    </a:cubicBezTo>
                    <a:cubicBezTo>
                      <a:pt x="15875" y="114300"/>
                      <a:pt x="15875" y="114300"/>
                      <a:pt x="15875" y="114300"/>
                    </a:cubicBezTo>
                    <a:cubicBezTo>
                      <a:pt x="252413" y="114300"/>
                      <a:pt x="252413" y="114300"/>
                      <a:pt x="252413" y="114300"/>
                    </a:cubicBezTo>
                    <a:lnTo>
                      <a:pt x="252413" y="79629"/>
                    </a:lnTo>
                    <a:cubicBezTo>
                      <a:pt x="252413" y="62294"/>
                      <a:pt x="239272" y="47625"/>
                      <a:pt x="222189" y="47625"/>
                    </a:cubicBezTo>
                    <a:cubicBezTo>
                      <a:pt x="210362" y="47625"/>
                      <a:pt x="210362" y="47625"/>
                      <a:pt x="210362" y="47625"/>
                    </a:cubicBezTo>
                    <a:cubicBezTo>
                      <a:pt x="210362" y="71628"/>
                      <a:pt x="210362" y="71628"/>
                      <a:pt x="210362" y="71628"/>
                    </a:cubicBezTo>
                    <a:cubicBezTo>
                      <a:pt x="210362" y="75629"/>
                      <a:pt x="206420" y="79629"/>
                      <a:pt x="202477" y="79629"/>
                    </a:cubicBezTo>
                    <a:cubicBezTo>
                      <a:pt x="197221" y="79629"/>
                      <a:pt x="194593" y="75629"/>
                      <a:pt x="194593" y="71628"/>
                    </a:cubicBezTo>
                    <a:cubicBezTo>
                      <a:pt x="194593" y="47625"/>
                      <a:pt x="194593" y="47625"/>
                      <a:pt x="194593" y="47625"/>
                    </a:cubicBezTo>
                    <a:cubicBezTo>
                      <a:pt x="73696" y="47625"/>
                      <a:pt x="73696" y="47625"/>
                      <a:pt x="73696" y="47625"/>
                    </a:cubicBezTo>
                    <a:cubicBezTo>
                      <a:pt x="73696" y="71628"/>
                      <a:pt x="73696" y="71628"/>
                      <a:pt x="73696" y="71628"/>
                    </a:cubicBezTo>
                    <a:cubicBezTo>
                      <a:pt x="73696" y="75629"/>
                      <a:pt x="71067" y="79629"/>
                      <a:pt x="65811" y="79629"/>
                    </a:cubicBezTo>
                    <a:cubicBezTo>
                      <a:pt x="61869" y="79629"/>
                      <a:pt x="57926" y="75629"/>
                      <a:pt x="57926" y="71628"/>
                    </a:cubicBezTo>
                    <a:cubicBezTo>
                      <a:pt x="57926" y="47625"/>
                      <a:pt x="57926" y="47625"/>
                      <a:pt x="57926" y="47625"/>
                    </a:cubicBezTo>
                    <a:cubicBezTo>
                      <a:pt x="46099" y="47625"/>
                      <a:pt x="46099" y="47625"/>
                      <a:pt x="46099" y="47625"/>
                    </a:cubicBezTo>
                    <a:close/>
                    <a:moveTo>
                      <a:pt x="65757" y="0"/>
                    </a:moveTo>
                    <a:cubicBezTo>
                      <a:pt x="71018" y="0"/>
                      <a:pt x="73648" y="3962"/>
                      <a:pt x="73648" y="7925"/>
                    </a:cubicBezTo>
                    <a:cubicBezTo>
                      <a:pt x="73648" y="31700"/>
                      <a:pt x="73648" y="31700"/>
                      <a:pt x="73648" y="31700"/>
                    </a:cubicBezTo>
                    <a:cubicBezTo>
                      <a:pt x="194640" y="31700"/>
                      <a:pt x="194640" y="31700"/>
                      <a:pt x="194640" y="31700"/>
                    </a:cubicBezTo>
                    <a:cubicBezTo>
                      <a:pt x="194640" y="7925"/>
                      <a:pt x="194640" y="7925"/>
                      <a:pt x="194640" y="7925"/>
                    </a:cubicBezTo>
                    <a:cubicBezTo>
                      <a:pt x="194640" y="3962"/>
                      <a:pt x="197271" y="0"/>
                      <a:pt x="202531" y="0"/>
                    </a:cubicBezTo>
                    <a:cubicBezTo>
                      <a:pt x="206477" y="0"/>
                      <a:pt x="210422" y="3962"/>
                      <a:pt x="210422" y="7925"/>
                    </a:cubicBezTo>
                    <a:cubicBezTo>
                      <a:pt x="210422" y="31700"/>
                      <a:pt x="210422" y="31700"/>
                      <a:pt x="210422" y="31700"/>
                    </a:cubicBezTo>
                    <a:cubicBezTo>
                      <a:pt x="222258" y="31700"/>
                      <a:pt x="222258" y="31700"/>
                      <a:pt x="222258" y="31700"/>
                    </a:cubicBezTo>
                    <a:cubicBezTo>
                      <a:pt x="247246" y="31700"/>
                      <a:pt x="268288" y="52834"/>
                      <a:pt x="268288" y="79251"/>
                    </a:cubicBezTo>
                    <a:cubicBezTo>
                      <a:pt x="268288" y="290587"/>
                      <a:pt x="268288" y="290587"/>
                      <a:pt x="268288" y="290587"/>
                    </a:cubicBezTo>
                    <a:cubicBezTo>
                      <a:pt x="268288" y="317005"/>
                      <a:pt x="247246" y="338138"/>
                      <a:pt x="222258" y="338138"/>
                    </a:cubicBezTo>
                    <a:cubicBezTo>
                      <a:pt x="46030" y="338138"/>
                      <a:pt x="46030" y="338138"/>
                      <a:pt x="46030" y="338138"/>
                    </a:cubicBezTo>
                    <a:cubicBezTo>
                      <a:pt x="21042" y="338138"/>
                      <a:pt x="0" y="317005"/>
                      <a:pt x="0" y="290587"/>
                    </a:cubicBezTo>
                    <a:cubicBezTo>
                      <a:pt x="0" y="79251"/>
                      <a:pt x="0" y="79251"/>
                      <a:pt x="0" y="79251"/>
                    </a:cubicBezTo>
                    <a:cubicBezTo>
                      <a:pt x="0" y="52834"/>
                      <a:pt x="21042" y="31700"/>
                      <a:pt x="46030" y="31700"/>
                    </a:cubicBezTo>
                    <a:cubicBezTo>
                      <a:pt x="57866" y="31700"/>
                      <a:pt x="57866" y="31700"/>
                      <a:pt x="57866" y="31700"/>
                    </a:cubicBezTo>
                    <a:cubicBezTo>
                      <a:pt x="57866" y="7925"/>
                      <a:pt x="57866" y="7925"/>
                      <a:pt x="57866" y="7925"/>
                    </a:cubicBezTo>
                    <a:cubicBezTo>
                      <a:pt x="57866" y="3962"/>
                      <a:pt x="61812" y="0"/>
                      <a:pt x="657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ṥlíḋe"/>
              <p:cNvSpPr/>
              <p:nvPr/>
            </p:nvSpPr>
            <p:spPr bwMode="auto">
              <a:xfrm>
                <a:off x="6835157" y="3149385"/>
                <a:ext cx="547317" cy="521130"/>
              </a:xfrm>
              <a:custGeom>
                <a:avLst/>
                <a:gdLst>
                  <a:gd name="connsiteX0" fmla="*/ 101402 w 331788"/>
                  <a:gd name="connsiteY0" fmla="*/ 200025 h 315913"/>
                  <a:gd name="connsiteX1" fmla="*/ 93663 w 331788"/>
                  <a:gd name="connsiteY1" fmla="*/ 207840 h 315913"/>
                  <a:gd name="connsiteX2" fmla="*/ 93663 w 331788"/>
                  <a:gd name="connsiteY2" fmla="*/ 301625 h 315913"/>
                  <a:gd name="connsiteX3" fmla="*/ 137518 w 331788"/>
                  <a:gd name="connsiteY3" fmla="*/ 301625 h 315913"/>
                  <a:gd name="connsiteX4" fmla="*/ 137518 w 331788"/>
                  <a:gd name="connsiteY4" fmla="*/ 250825 h 315913"/>
                  <a:gd name="connsiteX5" fmla="*/ 143967 w 331788"/>
                  <a:gd name="connsiteY5" fmla="*/ 244312 h 315913"/>
                  <a:gd name="connsiteX6" fmla="*/ 187822 w 331788"/>
                  <a:gd name="connsiteY6" fmla="*/ 244312 h 315913"/>
                  <a:gd name="connsiteX7" fmla="*/ 194271 w 331788"/>
                  <a:gd name="connsiteY7" fmla="*/ 250825 h 315913"/>
                  <a:gd name="connsiteX8" fmla="*/ 194271 w 331788"/>
                  <a:gd name="connsiteY8" fmla="*/ 301625 h 315913"/>
                  <a:gd name="connsiteX9" fmla="*/ 230387 w 331788"/>
                  <a:gd name="connsiteY9" fmla="*/ 301625 h 315913"/>
                  <a:gd name="connsiteX10" fmla="*/ 238126 w 331788"/>
                  <a:gd name="connsiteY10" fmla="*/ 295112 h 315913"/>
                  <a:gd name="connsiteX11" fmla="*/ 238126 w 331788"/>
                  <a:gd name="connsiteY11" fmla="*/ 207840 h 315913"/>
                  <a:gd name="connsiteX12" fmla="*/ 230387 w 331788"/>
                  <a:gd name="connsiteY12" fmla="*/ 200025 h 315913"/>
                  <a:gd name="connsiteX13" fmla="*/ 101402 w 331788"/>
                  <a:gd name="connsiteY13" fmla="*/ 200025 h 315913"/>
                  <a:gd name="connsiteX14" fmla="*/ 258908 w 331788"/>
                  <a:gd name="connsiteY14" fmla="*/ 122237 h 315913"/>
                  <a:gd name="connsiteX15" fmla="*/ 252413 w 331788"/>
                  <a:gd name="connsiteY15" fmla="*/ 129801 h 315913"/>
                  <a:gd name="connsiteX16" fmla="*/ 252413 w 331788"/>
                  <a:gd name="connsiteY16" fmla="*/ 157536 h 315913"/>
                  <a:gd name="connsiteX17" fmla="*/ 258908 w 331788"/>
                  <a:gd name="connsiteY17" fmla="*/ 165100 h 315913"/>
                  <a:gd name="connsiteX18" fmla="*/ 266701 w 331788"/>
                  <a:gd name="connsiteY18" fmla="*/ 157536 h 315913"/>
                  <a:gd name="connsiteX19" fmla="*/ 266701 w 331788"/>
                  <a:gd name="connsiteY19" fmla="*/ 129801 h 315913"/>
                  <a:gd name="connsiteX20" fmla="*/ 258908 w 331788"/>
                  <a:gd name="connsiteY20" fmla="*/ 122237 h 315913"/>
                  <a:gd name="connsiteX21" fmla="*/ 230332 w 331788"/>
                  <a:gd name="connsiteY21" fmla="*/ 122237 h 315913"/>
                  <a:gd name="connsiteX22" fmla="*/ 223838 w 331788"/>
                  <a:gd name="connsiteY22" fmla="*/ 129801 h 315913"/>
                  <a:gd name="connsiteX23" fmla="*/ 223838 w 331788"/>
                  <a:gd name="connsiteY23" fmla="*/ 157536 h 315913"/>
                  <a:gd name="connsiteX24" fmla="*/ 230332 w 331788"/>
                  <a:gd name="connsiteY24" fmla="*/ 165100 h 315913"/>
                  <a:gd name="connsiteX25" fmla="*/ 238126 w 331788"/>
                  <a:gd name="connsiteY25" fmla="*/ 157536 h 315913"/>
                  <a:gd name="connsiteX26" fmla="*/ 238126 w 331788"/>
                  <a:gd name="connsiteY26" fmla="*/ 129801 h 315913"/>
                  <a:gd name="connsiteX27" fmla="*/ 230332 w 331788"/>
                  <a:gd name="connsiteY27" fmla="*/ 122237 h 315913"/>
                  <a:gd name="connsiteX28" fmla="*/ 201468 w 331788"/>
                  <a:gd name="connsiteY28" fmla="*/ 122237 h 315913"/>
                  <a:gd name="connsiteX29" fmla="*/ 193675 w 331788"/>
                  <a:gd name="connsiteY29" fmla="*/ 129801 h 315913"/>
                  <a:gd name="connsiteX30" fmla="*/ 193675 w 331788"/>
                  <a:gd name="connsiteY30" fmla="*/ 157536 h 315913"/>
                  <a:gd name="connsiteX31" fmla="*/ 201468 w 331788"/>
                  <a:gd name="connsiteY31" fmla="*/ 165100 h 315913"/>
                  <a:gd name="connsiteX32" fmla="*/ 207963 w 331788"/>
                  <a:gd name="connsiteY32" fmla="*/ 157536 h 315913"/>
                  <a:gd name="connsiteX33" fmla="*/ 207963 w 331788"/>
                  <a:gd name="connsiteY33" fmla="*/ 129801 h 315913"/>
                  <a:gd name="connsiteX34" fmla="*/ 201468 w 331788"/>
                  <a:gd name="connsiteY34" fmla="*/ 122237 h 315913"/>
                  <a:gd name="connsiteX35" fmla="*/ 128732 w 331788"/>
                  <a:gd name="connsiteY35" fmla="*/ 122237 h 315913"/>
                  <a:gd name="connsiteX36" fmla="*/ 122238 w 331788"/>
                  <a:gd name="connsiteY36" fmla="*/ 129801 h 315913"/>
                  <a:gd name="connsiteX37" fmla="*/ 122238 w 331788"/>
                  <a:gd name="connsiteY37" fmla="*/ 157536 h 315913"/>
                  <a:gd name="connsiteX38" fmla="*/ 128732 w 331788"/>
                  <a:gd name="connsiteY38" fmla="*/ 165100 h 315913"/>
                  <a:gd name="connsiteX39" fmla="*/ 136526 w 331788"/>
                  <a:gd name="connsiteY39" fmla="*/ 157536 h 315913"/>
                  <a:gd name="connsiteX40" fmla="*/ 136526 w 331788"/>
                  <a:gd name="connsiteY40" fmla="*/ 129801 h 315913"/>
                  <a:gd name="connsiteX41" fmla="*/ 128732 w 331788"/>
                  <a:gd name="connsiteY41" fmla="*/ 122237 h 315913"/>
                  <a:gd name="connsiteX42" fmla="*/ 101456 w 331788"/>
                  <a:gd name="connsiteY42" fmla="*/ 122237 h 315913"/>
                  <a:gd name="connsiteX43" fmla="*/ 93663 w 331788"/>
                  <a:gd name="connsiteY43" fmla="*/ 129801 h 315913"/>
                  <a:gd name="connsiteX44" fmla="*/ 93663 w 331788"/>
                  <a:gd name="connsiteY44" fmla="*/ 157536 h 315913"/>
                  <a:gd name="connsiteX45" fmla="*/ 101456 w 331788"/>
                  <a:gd name="connsiteY45" fmla="*/ 165100 h 315913"/>
                  <a:gd name="connsiteX46" fmla="*/ 107951 w 331788"/>
                  <a:gd name="connsiteY46" fmla="*/ 157536 h 315913"/>
                  <a:gd name="connsiteX47" fmla="*/ 107951 w 331788"/>
                  <a:gd name="connsiteY47" fmla="*/ 129801 h 315913"/>
                  <a:gd name="connsiteX48" fmla="*/ 101456 w 331788"/>
                  <a:gd name="connsiteY48" fmla="*/ 122237 h 315913"/>
                  <a:gd name="connsiteX49" fmla="*/ 72881 w 331788"/>
                  <a:gd name="connsiteY49" fmla="*/ 122237 h 315913"/>
                  <a:gd name="connsiteX50" fmla="*/ 65088 w 331788"/>
                  <a:gd name="connsiteY50" fmla="*/ 129801 h 315913"/>
                  <a:gd name="connsiteX51" fmla="*/ 65088 w 331788"/>
                  <a:gd name="connsiteY51" fmla="*/ 157536 h 315913"/>
                  <a:gd name="connsiteX52" fmla="*/ 72881 w 331788"/>
                  <a:gd name="connsiteY52" fmla="*/ 165100 h 315913"/>
                  <a:gd name="connsiteX53" fmla="*/ 79376 w 331788"/>
                  <a:gd name="connsiteY53" fmla="*/ 157536 h 315913"/>
                  <a:gd name="connsiteX54" fmla="*/ 79376 w 331788"/>
                  <a:gd name="connsiteY54" fmla="*/ 129801 h 315913"/>
                  <a:gd name="connsiteX55" fmla="*/ 72881 w 331788"/>
                  <a:gd name="connsiteY55" fmla="*/ 122237 h 315913"/>
                  <a:gd name="connsiteX56" fmla="*/ 258908 w 331788"/>
                  <a:gd name="connsiteY56" fmla="*/ 65087 h 315913"/>
                  <a:gd name="connsiteX57" fmla="*/ 252413 w 331788"/>
                  <a:gd name="connsiteY57" fmla="*/ 71581 h 315913"/>
                  <a:gd name="connsiteX58" fmla="*/ 252413 w 331788"/>
                  <a:gd name="connsiteY58" fmla="*/ 100157 h 315913"/>
                  <a:gd name="connsiteX59" fmla="*/ 258908 w 331788"/>
                  <a:gd name="connsiteY59" fmla="*/ 107950 h 315913"/>
                  <a:gd name="connsiteX60" fmla="*/ 266701 w 331788"/>
                  <a:gd name="connsiteY60" fmla="*/ 100157 h 315913"/>
                  <a:gd name="connsiteX61" fmla="*/ 266701 w 331788"/>
                  <a:gd name="connsiteY61" fmla="*/ 71581 h 315913"/>
                  <a:gd name="connsiteX62" fmla="*/ 258908 w 331788"/>
                  <a:gd name="connsiteY62" fmla="*/ 65087 h 315913"/>
                  <a:gd name="connsiteX63" fmla="*/ 230332 w 331788"/>
                  <a:gd name="connsiteY63" fmla="*/ 65087 h 315913"/>
                  <a:gd name="connsiteX64" fmla="*/ 223838 w 331788"/>
                  <a:gd name="connsiteY64" fmla="*/ 71581 h 315913"/>
                  <a:gd name="connsiteX65" fmla="*/ 223838 w 331788"/>
                  <a:gd name="connsiteY65" fmla="*/ 100157 h 315913"/>
                  <a:gd name="connsiteX66" fmla="*/ 230332 w 331788"/>
                  <a:gd name="connsiteY66" fmla="*/ 107950 h 315913"/>
                  <a:gd name="connsiteX67" fmla="*/ 238126 w 331788"/>
                  <a:gd name="connsiteY67" fmla="*/ 100157 h 315913"/>
                  <a:gd name="connsiteX68" fmla="*/ 238126 w 331788"/>
                  <a:gd name="connsiteY68" fmla="*/ 71581 h 315913"/>
                  <a:gd name="connsiteX69" fmla="*/ 230332 w 331788"/>
                  <a:gd name="connsiteY69" fmla="*/ 65087 h 315913"/>
                  <a:gd name="connsiteX70" fmla="*/ 201468 w 331788"/>
                  <a:gd name="connsiteY70" fmla="*/ 65087 h 315913"/>
                  <a:gd name="connsiteX71" fmla="*/ 193675 w 331788"/>
                  <a:gd name="connsiteY71" fmla="*/ 71581 h 315913"/>
                  <a:gd name="connsiteX72" fmla="*/ 193675 w 331788"/>
                  <a:gd name="connsiteY72" fmla="*/ 100157 h 315913"/>
                  <a:gd name="connsiteX73" fmla="*/ 201468 w 331788"/>
                  <a:gd name="connsiteY73" fmla="*/ 107950 h 315913"/>
                  <a:gd name="connsiteX74" fmla="*/ 207963 w 331788"/>
                  <a:gd name="connsiteY74" fmla="*/ 100157 h 315913"/>
                  <a:gd name="connsiteX75" fmla="*/ 207963 w 331788"/>
                  <a:gd name="connsiteY75" fmla="*/ 71581 h 315913"/>
                  <a:gd name="connsiteX76" fmla="*/ 201468 w 331788"/>
                  <a:gd name="connsiteY76" fmla="*/ 65087 h 315913"/>
                  <a:gd name="connsiteX77" fmla="*/ 128732 w 331788"/>
                  <a:gd name="connsiteY77" fmla="*/ 65087 h 315913"/>
                  <a:gd name="connsiteX78" fmla="*/ 122238 w 331788"/>
                  <a:gd name="connsiteY78" fmla="*/ 71581 h 315913"/>
                  <a:gd name="connsiteX79" fmla="*/ 122238 w 331788"/>
                  <a:gd name="connsiteY79" fmla="*/ 100157 h 315913"/>
                  <a:gd name="connsiteX80" fmla="*/ 128732 w 331788"/>
                  <a:gd name="connsiteY80" fmla="*/ 107950 h 315913"/>
                  <a:gd name="connsiteX81" fmla="*/ 136526 w 331788"/>
                  <a:gd name="connsiteY81" fmla="*/ 100157 h 315913"/>
                  <a:gd name="connsiteX82" fmla="*/ 136526 w 331788"/>
                  <a:gd name="connsiteY82" fmla="*/ 71581 h 315913"/>
                  <a:gd name="connsiteX83" fmla="*/ 128732 w 331788"/>
                  <a:gd name="connsiteY83" fmla="*/ 65087 h 315913"/>
                  <a:gd name="connsiteX84" fmla="*/ 101456 w 331788"/>
                  <a:gd name="connsiteY84" fmla="*/ 65087 h 315913"/>
                  <a:gd name="connsiteX85" fmla="*/ 93663 w 331788"/>
                  <a:gd name="connsiteY85" fmla="*/ 71581 h 315913"/>
                  <a:gd name="connsiteX86" fmla="*/ 93663 w 331788"/>
                  <a:gd name="connsiteY86" fmla="*/ 100157 h 315913"/>
                  <a:gd name="connsiteX87" fmla="*/ 101456 w 331788"/>
                  <a:gd name="connsiteY87" fmla="*/ 107950 h 315913"/>
                  <a:gd name="connsiteX88" fmla="*/ 107951 w 331788"/>
                  <a:gd name="connsiteY88" fmla="*/ 100157 h 315913"/>
                  <a:gd name="connsiteX89" fmla="*/ 107951 w 331788"/>
                  <a:gd name="connsiteY89" fmla="*/ 71581 h 315913"/>
                  <a:gd name="connsiteX90" fmla="*/ 101456 w 331788"/>
                  <a:gd name="connsiteY90" fmla="*/ 65087 h 315913"/>
                  <a:gd name="connsiteX91" fmla="*/ 72881 w 331788"/>
                  <a:gd name="connsiteY91" fmla="*/ 65087 h 315913"/>
                  <a:gd name="connsiteX92" fmla="*/ 65088 w 331788"/>
                  <a:gd name="connsiteY92" fmla="*/ 71581 h 315913"/>
                  <a:gd name="connsiteX93" fmla="*/ 65088 w 331788"/>
                  <a:gd name="connsiteY93" fmla="*/ 100157 h 315913"/>
                  <a:gd name="connsiteX94" fmla="*/ 72881 w 331788"/>
                  <a:gd name="connsiteY94" fmla="*/ 107950 h 315913"/>
                  <a:gd name="connsiteX95" fmla="*/ 79376 w 331788"/>
                  <a:gd name="connsiteY95" fmla="*/ 100157 h 315913"/>
                  <a:gd name="connsiteX96" fmla="*/ 79376 w 331788"/>
                  <a:gd name="connsiteY96" fmla="*/ 71581 h 315913"/>
                  <a:gd name="connsiteX97" fmla="*/ 72881 w 331788"/>
                  <a:gd name="connsiteY97" fmla="*/ 65087 h 315913"/>
                  <a:gd name="connsiteX98" fmla="*/ 107950 w 331788"/>
                  <a:gd name="connsiteY98" fmla="*/ 14287 h 315913"/>
                  <a:gd name="connsiteX99" fmla="*/ 107950 w 331788"/>
                  <a:gd name="connsiteY99" fmla="*/ 28575 h 315913"/>
                  <a:gd name="connsiteX100" fmla="*/ 223838 w 331788"/>
                  <a:gd name="connsiteY100" fmla="*/ 28575 h 315913"/>
                  <a:gd name="connsiteX101" fmla="*/ 223838 w 331788"/>
                  <a:gd name="connsiteY101" fmla="*/ 14287 h 315913"/>
                  <a:gd name="connsiteX102" fmla="*/ 64802 w 331788"/>
                  <a:gd name="connsiteY102" fmla="*/ 0 h 315913"/>
                  <a:gd name="connsiteX103" fmla="*/ 266986 w 331788"/>
                  <a:gd name="connsiteY103" fmla="*/ 0 h 315913"/>
                  <a:gd name="connsiteX104" fmla="*/ 273466 w 331788"/>
                  <a:gd name="connsiteY104" fmla="*/ 6474 h 315913"/>
                  <a:gd name="connsiteX105" fmla="*/ 266986 w 331788"/>
                  <a:gd name="connsiteY105" fmla="*/ 14242 h 315913"/>
                  <a:gd name="connsiteX106" fmla="*/ 238472 w 331788"/>
                  <a:gd name="connsiteY106" fmla="*/ 14242 h 315913"/>
                  <a:gd name="connsiteX107" fmla="*/ 238472 w 331788"/>
                  <a:gd name="connsiteY107" fmla="*/ 28484 h 315913"/>
                  <a:gd name="connsiteX108" fmla="*/ 303275 w 331788"/>
                  <a:gd name="connsiteY108" fmla="*/ 28484 h 315913"/>
                  <a:gd name="connsiteX109" fmla="*/ 309755 w 331788"/>
                  <a:gd name="connsiteY109" fmla="*/ 34958 h 315913"/>
                  <a:gd name="connsiteX110" fmla="*/ 309755 w 331788"/>
                  <a:gd name="connsiteY110" fmla="*/ 301671 h 315913"/>
                  <a:gd name="connsiteX111" fmla="*/ 324012 w 331788"/>
                  <a:gd name="connsiteY111" fmla="*/ 301671 h 315913"/>
                  <a:gd name="connsiteX112" fmla="*/ 331788 w 331788"/>
                  <a:gd name="connsiteY112" fmla="*/ 309439 h 315913"/>
                  <a:gd name="connsiteX113" fmla="*/ 324012 w 331788"/>
                  <a:gd name="connsiteY113" fmla="*/ 315913 h 315913"/>
                  <a:gd name="connsiteX114" fmla="*/ 7776 w 331788"/>
                  <a:gd name="connsiteY114" fmla="*/ 315913 h 315913"/>
                  <a:gd name="connsiteX115" fmla="*/ 0 w 331788"/>
                  <a:gd name="connsiteY115" fmla="*/ 309439 h 315913"/>
                  <a:gd name="connsiteX116" fmla="*/ 7776 w 331788"/>
                  <a:gd name="connsiteY116" fmla="*/ 301671 h 315913"/>
                  <a:gd name="connsiteX117" fmla="*/ 22033 w 331788"/>
                  <a:gd name="connsiteY117" fmla="*/ 301671 h 315913"/>
                  <a:gd name="connsiteX118" fmla="*/ 22033 w 331788"/>
                  <a:gd name="connsiteY118" fmla="*/ 34958 h 315913"/>
                  <a:gd name="connsiteX119" fmla="*/ 28513 w 331788"/>
                  <a:gd name="connsiteY119" fmla="*/ 28484 h 315913"/>
                  <a:gd name="connsiteX120" fmla="*/ 93315 w 331788"/>
                  <a:gd name="connsiteY120" fmla="*/ 28484 h 315913"/>
                  <a:gd name="connsiteX121" fmla="*/ 93315 w 331788"/>
                  <a:gd name="connsiteY121" fmla="*/ 14242 h 315913"/>
                  <a:gd name="connsiteX122" fmla="*/ 64802 w 331788"/>
                  <a:gd name="connsiteY122" fmla="*/ 14242 h 315913"/>
                  <a:gd name="connsiteX123" fmla="*/ 58322 w 331788"/>
                  <a:gd name="connsiteY123" fmla="*/ 6474 h 315913"/>
                  <a:gd name="connsiteX124" fmla="*/ 64802 w 331788"/>
                  <a:gd name="connsiteY124" fmla="*/ 0 h 31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331788" h="315913">
                    <a:moveTo>
                      <a:pt x="101402" y="200025"/>
                    </a:moveTo>
                    <a:cubicBezTo>
                      <a:pt x="97532" y="200025"/>
                      <a:pt x="93663" y="203933"/>
                      <a:pt x="93663" y="207840"/>
                    </a:cubicBezTo>
                    <a:cubicBezTo>
                      <a:pt x="93663" y="207840"/>
                      <a:pt x="93663" y="207840"/>
                      <a:pt x="93663" y="301625"/>
                    </a:cubicBezTo>
                    <a:cubicBezTo>
                      <a:pt x="93663" y="301625"/>
                      <a:pt x="93663" y="301625"/>
                      <a:pt x="137518" y="301625"/>
                    </a:cubicBezTo>
                    <a:cubicBezTo>
                      <a:pt x="137518" y="301625"/>
                      <a:pt x="137518" y="301625"/>
                      <a:pt x="137518" y="250825"/>
                    </a:cubicBezTo>
                    <a:cubicBezTo>
                      <a:pt x="137518" y="246917"/>
                      <a:pt x="140097" y="244312"/>
                      <a:pt x="143967" y="244312"/>
                    </a:cubicBezTo>
                    <a:cubicBezTo>
                      <a:pt x="143967" y="244312"/>
                      <a:pt x="143967" y="244312"/>
                      <a:pt x="187822" y="244312"/>
                    </a:cubicBezTo>
                    <a:cubicBezTo>
                      <a:pt x="191691" y="244312"/>
                      <a:pt x="194271" y="246917"/>
                      <a:pt x="194271" y="250825"/>
                    </a:cubicBezTo>
                    <a:cubicBezTo>
                      <a:pt x="194271" y="250825"/>
                      <a:pt x="194271" y="250825"/>
                      <a:pt x="194271" y="301625"/>
                    </a:cubicBezTo>
                    <a:cubicBezTo>
                      <a:pt x="194271" y="301625"/>
                      <a:pt x="194271" y="301625"/>
                      <a:pt x="230387" y="301625"/>
                    </a:cubicBezTo>
                    <a:cubicBezTo>
                      <a:pt x="234256" y="301625"/>
                      <a:pt x="238126" y="299020"/>
                      <a:pt x="238126" y="295112"/>
                    </a:cubicBezTo>
                    <a:lnTo>
                      <a:pt x="238126" y="207840"/>
                    </a:lnTo>
                    <a:cubicBezTo>
                      <a:pt x="238126" y="203933"/>
                      <a:pt x="234256" y="200025"/>
                      <a:pt x="230387" y="200025"/>
                    </a:cubicBezTo>
                    <a:cubicBezTo>
                      <a:pt x="230387" y="200025"/>
                      <a:pt x="230387" y="200025"/>
                      <a:pt x="101402" y="200025"/>
                    </a:cubicBezTo>
                    <a:close/>
                    <a:moveTo>
                      <a:pt x="258908" y="122237"/>
                    </a:moveTo>
                    <a:cubicBezTo>
                      <a:pt x="255011" y="122237"/>
                      <a:pt x="252413" y="124758"/>
                      <a:pt x="252413" y="129801"/>
                    </a:cubicBezTo>
                    <a:cubicBezTo>
                      <a:pt x="252413" y="129801"/>
                      <a:pt x="252413" y="129801"/>
                      <a:pt x="252413" y="157536"/>
                    </a:cubicBezTo>
                    <a:cubicBezTo>
                      <a:pt x="252413" y="161318"/>
                      <a:pt x="255011" y="165100"/>
                      <a:pt x="258908" y="165100"/>
                    </a:cubicBezTo>
                    <a:cubicBezTo>
                      <a:pt x="264103" y="165100"/>
                      <a:pt x="266701" y="161318"/>
                      <a:pt x="266701" y="157536"/>
                    </a:cubicBezTo>
                    <a:lnTo>
                      <a:pt x="266701" y="129801"/>
                    </a:lnTo>
                    <a:cubicBezTo>
                      <a:pt x="266701" y="124758"/>
                      <a:pt x="264103" y="122237"/>
                      <a:pt x="258908" y="122237"/>
                    </a:cubicBezTo>
                    <a:close/>
                    <a:moveTo>
                      <a:pt x="230332" y="122237"/>
                    </a:moveTo>
                    <a:cubicBezTo>
                      <a:pt x="226436" y="122237"/>
                      <a:pt x="223838" y="124758"/>
                      <a:pt x="223838" y="129801"/>
                    </a:cubicBezTo>
                    <a:cubicBezTo>
                      <a:pt x="223838" y="129801"/>
                      <a:pt x="223838" y="129801"/>
                      <a:pt x="223838" y="157536"/>
                    </a:cubicBezTo>
                    <a:cubicBezTo>
                      <a:pt x="223838" y="161318"/>
                      <a:pt x="226436" y="165100"/>
                      <a:pt x="230332" y="165100"/>
                    </a:cubicBezTo>
                    <a:cubicBezTo>
                      <a:pt x="234229" y="165100"/>
                      <a:pt x="238126" y="161318"/>
                      <a:pt x="238126" y="157536"/>
                    </a:cubicBezTo>
                    <a:lnTo>
                      <a:pt x="238126" y="129801"/>
                    </a:lnTo>
                    <a:cubicBezTo>
                      <a:pt x="238126" y="124758"/>
                      <a:pt x="234229" y="122237"/>
                      <a:pt x="230332" y="122237"/>
                    </a:cubicBezTo>
                    <a:close/>
                    <a:moveTo>
                      <a:pt x="201468" y="122237"/>
                    </a:moveTo>
                    <a:cubicBezTo>
                      <a:pt x="196273" y="122237"/>
                      <a:pt x="193675" y="124758"/>
                      <a:pt x="193675" y="129801"/>
                    </a:cubicBezTo>
                    <a:cubicBezTo>
                      <a:pt x="193675" y="129801"/>
                      <a:pt x="193675" y="129801"/>
                      <a:pt x="193675" y="157536"/>
                    </a:cubicBezTo>
                    <a:cubicBezTo>
                      <a:pt x="193675" y="161318"/>
                      <a:pt x="196273" y="165100"/>
                      <a:pt x="201468" y="165100"/>
                    </a:cubicBezTo>
                    <a:cubicBezTo>
                      <a:pt x="205365" y="165100"/>
                      <a:pt x="207963" y="161318"/>
                      <a:pt x="207963" y="157536"/>
                    </a:cubicBezTo>
                    <a:cubicBezTo>
                      <a:pt x="207963" y="157536"/>
                      <a:pt x="207963" y="157536"/>
                      <a:pt x="207963" y="129801"/>
                    </a:cubicBezTo>
                    <a:cubicBezTo>
                      <a:pt x="207963" y="124758"/>
                      <a:pt x="205365" y="122237"/>
                      <a:pt x="201468" y="122237"/>
                    </a:cubicBezTo>
                    <a:close/>
                    <a:moveTo>
                      <a:pt x="128732" y="122237"/>
                    </a:moveTo>
                    <a:cubicBezTo>
                      <a:pt x="124836" y="122237"/>
                      <a:pt x="122238" y="124758"/>
                      <a:pt x="122238" y="129801"/>
                    </a:cubicBezTo>
                    <a:cubicBezTo>
                      <a:pt x="122238" y="129801"/>
                      <a:pt x="122238" y="129801"/>
                      <a:pt x="122238" y="157536"/>
                    </a:cubicBezTo>
                    <a:cubicBezTo>
                      <a:pt x="122238" y="161318"/>
                      <a:pt x="124836" y="165100"/>
                      <a:pt x="128732" y="165100"/>
                    </a:cubicBezTo>
                    <a:cubicBezTo>
                      <a:pt x="133928" y="165100"/>
                      <a:pt x="136526" y="161318"/>
                      <a:pt x="136526" y="157536"/>
                    </a:cubicBezTo>
                    <a:cubicBezTo>
                      <a:pt x="136526" y="157536"/>
                      <a:pt x="136526" y="157536"/>
                      <a:pt x="136526" y="129801"/>
                    </a:cubicBezTo>
                    <a:cubicBezTo>
                      <a:pt x="136526" y="124758"/>
                      <a:pt x="133928" y="122237"/>
                      <a:pt x="128732" y="122237"/>
                    </a:cubicBezTo>
                    <a:close/>
                    <a:moveTo>
                      <a:pt x="101456" y="122237"/>
                    </a:moveTo>
                    <a:cubicBezTo>
                      <a:pt x="97559" y="122237"/>
                      <a:pt x="93663" y="124758"/>
                      <a:pt x="93663" y="129801"/>
                    </a:cubicBezTo>
                    <a:lnTo>
                      <a:pt x="93663" y="157536"/>
                    </a:lnTo>
                    <a:cubicBezTo>
                      <a:pt x="93663" y="161318"/>
                      <a:pt x="97559" y="165100"/>
                      <a:pt x="101456" y="165100"/>
                    </a:cubicBezTo>
                    <a:cubicBezTo>
                      <a:pt x="105353" y="165100"/>
                      <a:pt x="107951" y="161318"/>
                      <a:pt x="107951" y="157536"/>
                    </a:cubicBezTo>
                    <a:cubicBezTo>
                      <a:pt x="107951" y="157536"/>
                      <a:pt x="107951" y="157536"/>
                      <a:pt x="107951" y="129801"/>
                    </a:cubicBezTo>
                    <a:cubicBezTo>
                      <a:pt x="107951" y="124758"/>
                      <a:pt x="105353" y="122237"/>
                      <a:pt x="101456" y="122237"/>
                    </a:cubicBezTo>
                    <a:close/>
                    <a:moveTo>
                      <a:pt x="72881" y="122237"/>
                    </a:moveTo>
                    <a:cubicBezTo>
                      <a:pt x="67686" y="122237"/>
                      <a:pt x="65088" y="124758"/>
                      <a:pt x="65088" y="129801"/>
                    </a:cubicBezTo>
                    <a:cubicBezTo>
                      <a:pt x="65088" y="129801"/>
                      <a:pt x="65088" y="129801"/>
                      <a:pt x="65088" y="157536"/>
                    </a:cubicBezTo>
                    <a:cubicBezTo>
                      <a:pt x="65088" y="161318"/>
                      <a:pt x="67686" y="165100"/>
                      <a:pt x="72881" y="165100"/>
                    </a:cubicBezTo>
                    <a:cubicBezTo>
                      <a:pt x="76778" y="165100"/>
                      <a:pt x="79376" y="161318"/>
                      <a:pt x="79376" y="157536"/>
                    </a:cubicBezTo>
                    <a:lnTo>
                      <a:pt x="79376" y="129801"/>
                    </a:lnTo>
                    <a:cubicBezTo>
                      <a:pt x="79376" y="124758"/>
                      <a:pt x="76778" y="122237"/>
                      <a:pt x="72881" y="122237"/>
                    </a:cubicBezTo>
                    <a:close/>
                    <a:moveTo>
                      <a:pt x="258908" y="65087"/>
                    </a:moveTo>
                    <a:cubicBezTo>
                      <a:pt x="255011" y="65087"/>
                      <a:pt x="252413" y="67685"/>
                      <a:pt x="252413" y="71581"/>
                    </a:cubicBezTo>
                    <a:cubicBezTo>
                      <a:pt x="252413" y="71581"/>
                      <a:pt x="252413" y="71581"/>
                      <a:pt x="252413" y="100157"/>
                    </a:cubicBezTo>
                    <a:cubicBezTo>
                      <a:pt x="252413" y="105352"/>
                      <a:pt x="255011" y="107950"/>
                      <a:pt x="258908" y="107950"/>
                    </a:cubicBezTo>
                    <a:cubicBezTo>
                      <a:pt x="264103" y="107950"/>
                      <a:pt x="266701" y="105352"/>
                      <a:pt x="266701" y="100157"/>
                    </a:cubicBezTo>
                    <a:lnTo>
                      <a:pt x="266701" y="71581"/>
                    </a:lnTo>
                    <a:cubicBezTo>
                      <a:pt x="266701" y="67685"/>
                      <a:pt x="264103" y="65087"/>
                      <a:pt x="258908" y="65087"/>
                    </a:cubicBezTo>
                    <a:close/>
                    <a:moveTo>
                      <a:pt x="230332" y="65087"/>
                    </a:moveTo>
                    <a:cubicBezTo>
                      <a:pt x="226436" y="65087"/>
                      <a:pt x="223838" y="67685"/>
                      <a:pt x="223838" y="71581"/>
                    </a:cubicBezTo>
                    <a:cubicBezTo>
                      <a:pt x="223838" y="71581"/>
                      <a:pt x="223838" y="71581"/>
                      <a:pt x="223838" y="100157"/>
                    </a:cubicBezTo>
                    <a:cubicBezTo>
                      <a:pt x="223838" y="105352"/>
                      <a:pt x="226436" y="107950"/>
                      <a:pt x="230332" y="107950"/>
                    </a:cubicBezTo>
                    <a:cubicBezTo>
                      <a:pt x="234229" y="107950"/>
                      <a:pt x="238126" y="105352"/>
                      <a:pt x="238126" y="100157"/>
                    </a:cubicBezTo>
                    <a:lnTo>
                      <a:pt x="238126" y="71581"/>
                    </a:lnTo>
                    <a:cubicBezTo>
                      <a:pt x="238126" y="67685"/>
                      <a:pt x="234229" y="65087"/>
                      <a:pt x="230332" y="65087"/>
                    </a:cubicBezTo>
                    <a:close/>
                    <a:moveTo>
                      <a:pt x="201468" y="65087"/>
                    </a:moveTo>
                    <a:cubicBezTo>
                      <a:pt x="196273" y="65087"/>
                      <a:pt x="193675" y="67685"/>
                      <a:pt x="193675" y="71581"/>
                    </a:cubicBezTo>
                    <a:cubicBezTo>
                      <a:pt x="193675" y="71581"/>
                      <a:pt x="193675" y="71581"/>
                      <a:pt x="193675" y="100157"/>
                    </a:cubicBezTo>
                    <a:cubicBezTo>
                      <a:pt x="193675" y="105352"/>
                      <a:pt x="196273" y="107950"/>
                      <a:pt x="201468" y="107950"/>
                    </a:cubicBezTo>
                    <a:cubicBezTo>
                      <a:pt x="205365" y="107950"/>
                      <a:pt x="207963" y="105352"/>
                      <a:pt x="207963" y="100157"/>
                    </a:cubicBezTo>
                    <a:cubicBezTo>
                      <a:pt x="207963" y="100157"/>
                      <a:pt x="207963" y="100157"/>
                      <a:pt x="207963" y="71581"/>
                    </a:cubicBezTo>
                    <a:cubicBezTo>
                      <a:pt x="207963" y="67685"/>
                      <a:pt x="205365" y="65087"/>
                      <a:pt x="201468" y="65087"/>
                    </a:cubicBezTo>
                    <a:close/>
                    <a:moveTo>
                      <a:pt x="128732" y="65087"/>
                    </a:moveTo>
                    <a:cubicBezTo>
                      <a:pt x="124836" y="65087"/>
                      <a:pt x="122238" y="67685"/>
                      <a:pt x="122238" y="71581"/>
                    </a:cubicBezTo>
                    <a:cubicBezTo>
                      <a:pt x="122238" y="71581"/>
                      <a:pt x="122238" y="71581"/>
                      <a:pt x="122238" y="100157"/>
                    </a:cubicBezTo>
                    <a:cubicBezTo>
                      <a:pt x="122238" y="105352"/>
                      <a:pt x="124836" y="107950"/>
                      <a:pt x="128732" y="107950"/>
                    </a:cubicBezTo>
                    <a:cubicBezTo>
                      <a:pt x="133928" y="107950"/>
                      <a:pt x="136526" y="105352"/>
                      <a:pt x="136526" y="100157"/>
                    </a:cubicBezTo>
                    <a:cubicBezTo>
                      <a:pt x="136526" y="100157"/>
                      <a:pt x="136526" y="100157"/>
                      <a:pt x="136526" y="71581"/>
                    </a:cubicBezTo>
                    <a:cubicBezTo>
                      <a:pt x="136526" y="67685"/>
                      <a:pt x="133928" y="65087"/>
                      <a:pt x="128732" y="65087"/>
                    </a:cubicBezTo>
                    <a:close/>
                    <a:moveTo>
                      <a:pt x="101456" y="65087"/>
                    </a:moveTo>
                    <a:cubicBezTo>
                      <a:pt x="97559" y="65087"/>
                      <a:pt x="93663" y="67685"/>
                      <a:pt x="93663" y="71581"/>
                    </a:cubicBezTo>
                    <a:lnTo>
                      <a:pt x="93663" y="100157"/>
                    </a:lnTo>
                    <a:cubicBezTo>
                      <a:pt x="93663" y="105352"/>
                      <a:pt x="97559" y="107950"/>
                      <a:pt x="101456" y="107950"/>
                    </a:cubicBezTo>
                    <a:cubicBezTo>
                      <a:pt x="105353" y="107950"/>
                      <a:pt x="107951" y="105352"/>
                      <a:pt x="107951" y="100157"/>
                    </a:cubicBezTo>
                    <a:cubicBezTo>
                      <a:pt x="107951" y="100157"/>
                      <a:pt x="107951" y="100157"/>
                      <a:pt x="107951" y="71581"/>
                    </a:cubicBezTo>
                    <a:cubicBezTo>
                      <a:pt x="107951" y="67685"/>
                      <a:pt x="105353" y="65087"/>
                      <a:pt x="101456" y="65087"/>
                    </a:cubicBezTo>
                    <a:close/>
                    <a:moveTo>
                      <a:pt x="72881" y="65087"/>
                    </a:moveTo>
                    <a:cubicBezTo>
                      <a:pt x="67686" y="65087"/>
                      <a:pt x="65088" y="67685"/>
                      <a:pt x="65088" y="71581"/>
                    </a:cubicBezTo>
                    <a:cubicBezTo>
                      <a:pt x="65088" y="71581"/>
                      <a:pt x="65088" y="71581"/>
                      <a:pt x="65088" y="100157"/>
                    </a:cubicBezTo>
                    <a:cubicBezTo>
                      <a:pt x="65088" y="105352"/>
                      <a:pt x="67686" y="107950"/>
                      <a:pt x="72881" y="107950"/>
                    </a:cubicBezTo>
                    <a:cubicBezTo>
                      <a:pt x="76778" y="107950"/>
                      <a:pt x="79376" y="105352"/>
                      <a:pt x="79376" y="100157"/>
                    </a:cubicBezTo>
                    <a:lnTo>
                      <a:pt x="79376" y="71581"/>
                    </a:lnTo>
                    <a:cubicBezTo>
                      <a:pt x="79376" y="67685"/>
                      <a:pt x="76778" y="65087"/>
                      <a:pt x="72881" y="65087"/>
                    </a:cubicBezTo>
                    <a:close/>
                    <a:moveTo>
                      <a:pt x="107950" y="14287"/>
                    </a:moveTo>
                    <a:lnTo>
                      <a:pt x="107950" y="28575"/>
                    </a:lnTo>
                    <a:lnTo>
                      <a:pt x="223838" y="28575"/>
                    </a:lnTo>
                    <a:lnTo>
                      <a:pt x="223838" y="14287"/>
                    </a:lnTo>
                    <a:close/>
                    <a:moveTo>
                      <a:pt x="64802" y="0"/>
                    </a:moveTo>
                    <a:cubicBezTo>
                      <a:pt x="64802" y="0"/>
                      <a:pt x="64802" y="0"/>
                      <a:pt x="266986" y="0"/>
                    </a:cubicBezTo>
                    <a:cubicBezTo>
                      <a:pt x="270874" y="0"/>
                      <a:pt x="273466" y="2589"/>
                      <a:pt x="273466" y="6474"/>
                    </a:cubicBezTo>
                    <a:cubicBezTo>
                      <a:pt x="273466" y="10358"/>
                      <a:pt x="270874" y="14242"/>
                      <a:pt x="266986" y="14242"/>
                    </a:cubicBezTo>
                    <a:cubicBezTo>
                      <a:pt x="266986" y="14242"/>
                      <a:pt x="266986" y="14242"/>
                      <a:pt x="238472" y="14242"/>
                    </a:cubicBezTo>
                    <a:cubicBezTo>
                      <a:pt x="238472" y="14242"/>
                      <a:pt x="238472" y="14242"/>
                      <a:pt x="238472" y="28484"/>
                    </a:cubicBezTo>
                    <a:cubicBezTo>
                      <a:pt x="238472" y="28484"/>
                      <a:pt x="238472" y="28484"/>
                      <a:pt x="303275" y="28484"/>
                    </a:cubicBezTo>
                    <a:cubicBezTo>
                      <a:pt x="307163" y="28484"/>
                      <a:pt x="309755" y="31073"/>
                      <a:pt x="309755" y="34958"/>
                    </a:cubicBezTo>
                    <a:cubicBezTo>
                      <a:pt x="309755" y="34958"/>
                      <a:pt x="309755" y="34958"/>
                      <a:pt x="309755" y="301671"/>
                    </a:cubicBezTo>
                    <a:cubicBezTo>
                      <a:pt x="309755" y="301671"/>
                      <a:pt x="309755" y="301671"/>
                      <a:pt x="324012" y="301671"/>
                    </a:cubicBezTo>
                    <a:cubicBezTo>
                      <a:pt x="329196" y="301671"/>
                      <a:pt x="331788" y="305555"/>
                      <a:pt x="331788" y="309439"/>
                    </a:cubicBezTo>
                    <a:cubicBezTo>
                      <a:pt x="331788" y="313324"/>
                      <a:pt x="329196" y="315913"/>
                      <a:pt x="324012" y="315913"/>
                    </a:cubicBezTo>
                    <a:cubicBezTo>
                      <a:pt x="324012" y="315913"/>
                      <a:pt x="324012" y="315913"/>
                      <a:pt x="7776" y="315913"/>
                    </a:cubicBezTo>
                    <a:cubicBezTo>
                      <a:pt x="2592" y="315913"/>
                      <a:pt x="0" y="313324"/>
                      <a:pt x="0" y="309439"/>
                    </a:cubicBezTo>
                    <a:cubicBezTo>
                      <a:pt x="0" y="305555"/>
                      <a:pt x="2592" y="301671"/>
                      <a:pt x="7776" y="301671"/>
                    </a:cubicBezTo>
                    <a:cubicBezTo>
                      <a:pt x="7776" y="301671"/>
                      <a:pt x="7776" y="301671"/>
                      <a:pt x="22033" y="301671"/>
                    </a:cubicBezTo>
                    <a:cubicBezTo>
                      <a:pt x="22033" y="301671"/>
                      <a:pt x="22033" y="301671"/>
                      <a:pt x="22033" y="34958"/>
                    </a:cubicBezTo>
                    <a:cubicBezTo>
                      <a:pt x="22033" y="31073"/>
                      <a:pt x="24625" y="28484"/>
                      <a:pt x="28513" y="28484"/>
                    </a:cubicBezTo>
                    <a:cubicBezTo>
                      <a:pt x="28513" y="28484"/>
                      <a:pt x="28513" y="28484"/>
                      <a:pt x="93315" y="28484"/>
                    </a:cubicBezTo>
                    <a:cubicBezTo>
                      <a:pt x="93315" y="28484"/>
                      <a:pt x="93315" y="28484"/>
                      <a:pt x="93315" y="14242"/>
                    </a:cubicBezTo>
                    <a:cubicBezTo>
                      <a:pt x="93315" y="14242"/>
                      <a:pt x="93315" y="14242"/>
                      <a:pt x="64802" y="14242"/>
                    </a:cubicBezTo>
                    <a:cubicBezTo>
                      <a:pt x="60914" y="14242"/>
                      <a:pt x="58322" y="10358"/>
                      <a:pt x="58322" y="6474"/>
                    </a:cubicBezTo>
                    <a:cubicBezTo>
                      <a:pt x="58322" y="2589"/>
                      <a:pt x="60914" y="0"/>
                      <a:pt x="648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7" name="î$ľïďê"/>
            <p:cNvSpPr/>
            <p:nvPr/>
          </p:nvSpPr>
          <p:spPr bwMode="auto">
            <a:xfrm>
              <a:off x="568300" y="2856493"/>
              <a:ext cx="30956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支持语音控制与本地数据处理，快速构建安全、隐私保护的原型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" name="îŝlíḋê"/>
            <p:cNvSpPr txBox="1"/>
            <p:nvPr/>
          </p:nvSpPr>
          <p:spPr bwMode="auto">
            <a:xfrm>
              <a:off x="616451" y="2331298"/>
              <a:ext cx="30956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b="1" dirty="0"/>
                <a:t>智能家居</a:t>
              </a:r>
              <a:endParaRPr lang="zh-CN" altLang="en-US" dirty="0"/>
            </a:p>
          </p:txBody>
        </p:sp>
        <p:sp>
          <p:nvSpPr>
            <p:cNvPr id="9" name="išlîďê"/>
            <p:cNvSpPr/>
            <p:nvPr/>
          </p:nvSpPr>
          <p:spPr bwMode="auto">
            <a:xfrm>
              <a:off x="660400" y="3575669"/>
              <a:ext cx="30956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endParaRPr lang="en-US" altLang="zh-CN" sz="1100" dirty="0"/>
            </a:p>
          </p:txBody>
        </p:sp>
        <p:sp>
          <p:nvSpPr>
            <p:cNvPr id="10" name="isľíde"/>
            <p:cNvSpPr txBox="1"/>
            <p:nvPr/>
          </p:nvSpPr>
          <p:spPr bwMode="auto">
            <a:xfrm>
              <a:off x="660400" y="3188071"/>
              <a:ext cx="30956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zh-CN" sz="1800" b="1" dirty="0"/>
            </a:p>
          </p:txBody>
        </p:sp>
        <p:sp>
          <p:nvSpPr>
            <p:cNvPr id="11" name="ïśļîḋê"/>
            <p:cNvSpPr/>
            <p:nvPr/>
          </p:nvSpPr>
          <p:spPr bwMode="auto">
            <a:xfrm>
              <a:off x="660400" y="5014942"/>
              <a:ext cx="30956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endParaRPr lang="en-US" altLang="zh-CN" sz="1100" dirty="0"/>
            </a:p>
          </p:txBody>
        </p:sp>
        <p:sp>
          <p:nvSpPr>
            <p:cNvPr id="12" name="ï$ḻiḋé"/>
            <p:cNvSpPr txBox="1"/>
            <p:nvPr/>
          </p:nvSpPr>
          <p:spPr bwMode="auto">
            <a:xfrm>
              <a:off x="660400" y="4627344"/>
              <a:ext cx="30956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zh-CN" sz="1800" b="1" dirty="0"/>
            </a:p>
          </p:txBody>
        </p:sp>
        <p:sp>
          <p:nvSpPr>
            <p:cNvPr id="17" name="ïšļîḋe"/>
            <p:cNvSpPr/>
            <p:nvPr/>
          </p:nvSpPr>
          <p:spPr bwMode="auto">
            <a:xfrm>
              <a:off x="8478981" y="2891000"/>
              <a:ext cx="2902900" cy="2123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仿宋" panose="02010609060101010101" charset="-122"/>
                </a:rPr>
                <a:t>可扩展至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仿宋" panose="02010609060101010101" charset="-122"/>
              </a:endParaRPr>
            </a:p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仿宋" panose="02010609060101010101" charset="-122"/>
                </a:rPr>
                <a:t>农业监测（环境数据分析）、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仿宋" panose="02010609060101010101" charset="-122"/>
              </a:endParaRPr>
            </a:p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仿宋" panose="02010609060101010101" charset="-122"/>
                </a:rPr>
                <a:t>机器人控制（实时指令执行）、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仿宋" panose="02010609060101010101" charset="-122"/>
              </a:endParaRPr>
            </a:p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仿宋" panose="02010609060101010101" charset="-122"/>
                </a:rPr>
                <a:t>教育实验（物联网教学平台）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仿宋" panose="02010609060101010101" charset="-122"/>
              </a:endParaRPr>
            </a:p>
          </p:txBody>
        </p:sp>
        <p:sp>
          <p:nvSpPr>
            <p:cNvPr id="18" name="ï$1íďé"/>
            <p:cNvSpPr txBox="1"/>
            <p:nvPr/>
          </p:nvSpPr>
          <p:spPr bwMode="auto">
            <a:xfrm>
              <a:off x="8478981" y="2254222"/>
              <a:ext cx="29029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b="1" dirty="0"/>
                <a:t>多场景应用</a:t>
              </a:r>
              <a:endParaRPr lang="zh-CN" altLang="en-US" dirty="0"/>
            </a:p>
          </p:txBody>
        </p:sp>
      </p:grpSp>
      <p:pic>
        <p:nvPicPr>
          <p:cNvPr id="27" name="图片 26" descr="中科大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当前挑战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5" name="25614a77-0ddb-4449-a9ba-0f861133a66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90863" y="1488879"/>
            <a:ext cx="10215461" cy="4751584"/>
            <a:chOff x="-2000828" y="1256408"/>
            <a:chExt cx="10215461" cy="4751584"/>
          </a:xfrm>
        </p:grpSpPr>
        <p:sp>
          <p:nvSpPr>
            <p:cNvPr id="6" name="is1iḋê"/>
            <p:cNvSpPr/>
            <p:nvPr/>
          </p:nvSpPr>
          <p:spPr bwMode="auto">
            <a:xfrm>
              <a:off x="6892297" y="4688413"/>
              <a:ext cx="1322336" cy="1319579"/>
            </a:xfrm>
            <a:custGeom>
              <a:avLst/>
              <a:gdLst>
                <a:gd name="T0" fmla="*/ 259 w 453"/>
                <a:gd name="T1" fmla="*/ 452 h 452"/>
                <a:gd name="T2" fmla="*/ 269 w 453"/>
                <a:gd name="T3" fmla="*/ 393 h 452"/>
                <a:gd name="T4" fmla="*/ 314 w 453"/>
                <a:gd name="T5" fmla="*/ 374 h 452"/>
                <a:gd name="T6" fmla="*/ 363 w 453"/>
                <a:gd name="T7" fmla="*/ 409 h 452"/>
                <a:gd name="T8" fmla="*/ 409 w 453"/>
                <a:gd name="T9" fmla="*/ 363 h 452"/>
                <a:gd name="T10" fmla="*/ 375 w 453"/>
                <a:gd name="T11" fmla="*/ 313 h 452"/>
                <a:gd name="T12" fmla="*/ 393 w 453"/>
                <a:gd name="T13" fmla="*/ 269 h 452"/>
                <a:gd name="T14" fmla="*/ 453 w 453"/>
                <a:gd name="T15" fmla="*/ 258 h 452"/>
                <a:gd name="T16" fmla="*/ 452 w 453"/>
                <a:gd name="T17" fmla="*/ 193 h 452"/>
                <a:gd name="T18" fmla="*/ 393 w 453"/>
                <a:gd name="T19" fmla="*/ 183 h 452"/>
                <a:gd name="T20" fmla="*/ 391 w 453"/>
                <a:gd name="T21" fmla="*/ 178 h 452"/>
                <a:gd name="T22" fmla="*/ 391 w 453"/>
                <a:gd name="T23" fmla="*/ 178 h 452"/>
                <a:gd name="T24" fmla="*/ 384 w 453"/>
                <a:gd name="T25" fmla="*/ 161 h 452"/>
                <a:gd name="T26" fmla="*/ 381 w 453"/>
                <a:gd name="T27" fmla="*/ 152 h 452"/>
                <a:gd name="T28" fmla="*/ 381 w 453"/>
                <a:gd name="T29" fmla="*/ 152 h 452"/>
                <a:gd name="T30" fmla="*/ 375 w 453"/>
                <a:gd name="T31" fmla="*/ 139 h 452"/>
                <a:gd name="T32" fmla="*/ 409 w 453"/>
                <a:gd name="T33" fmla="*/ 89 h 452"/>
                <a:gd name="T34" fmla="*/ 363 w 453"/>
                <a:gd name="T35" fmla="*/ 43 h 452"/>
                <a:gd name="T36" fmla="*/ 314 w 453"/>
                <a:gd name="T37" fmla="*/ 78 h 452"/>
                <a:gd name="T38" fmla="*/ 269 w 453"/>
                <a:gd name="T39" fmla="*/ 59 h 452"/>
                <a:gd name="T40" fmla="*/ 259 w 453"/>
                <a:gd name="T41" fmla="*/ 0 h 452"/>
                <a:gd name="T42" fmla="*/ 194 w 453"/>
                <a:gd name="T43" fmla="*/ 0 h 452"/>
                <a:gd name="T44" fmla="*/ 183 w 453"/>
                <a:gd name="T45" fmla="*/ 59 h 452"/>
                <a:gd name="T46" fmla="*/ 139 w 453"/>
                <a:gd name="T47" fmla="*/ 78 h 452"/>
                <a:gd name="T48" fmla="*/ 90 w 453"/>
                <a:gd name="T49" fmla="*/ 43 h 452"/>
                <a:gd name="T50" fmla="*/ 43 w 453"/>
                <a:gd name="T51" fmla="*/ 89 h 452"/>
                <a:gd name="T52" fmla="*/ 78 w 453"/>
                <a:gd name="T53" fmla="*/ 139 h 452"/>
                <a:gd name="T54" fmla="*/ 59 w 453"/>
                <a:gd name="T55" fmla="*/ 183 h 452"/>
                <a:gd name="T56" fmla="*/ 0 w 453"/>
                <a:gd name="T57" fmla="*/ 193 h 452"/>
                <a:gd name="T58" fmla="*/ 0 w 453"/>
                <a:gd name="T59" fmla="*/ 259 h 452"/>
                <a:gd name="T60" fmla="*/ 60 w 453"/>
                <a:gd name="T61" fmla="*/ 269 h 452"/>
                <a:gd name="T62" fmla="*/ 78 w 453"/>
                <a:gd name="T63" fmla="*/ 314 h 452"/>
                <a:gd name="T64" fmla="*/ 44 w 453"/>
                <a:gd name="T65" fmla="*/ 363 h 452"/>
                <a:gd name="T66" fmla="*/ 90 w 453"/>
                <a:gd name="T67" fmla="*/ 409 h 452"/>
                <a:gd name="T68" fmla="*/ 139 w 453"/>
                <a:gd name="T69" fmla="*/ 374 h 452"/>
                <a:gd name="T70" fmla="*/ 184 w 453"/>
                <a:gd name="T71" fmla="*/ 393 h 452"/>
                <a:gd name="T72" fmla="*/ 194 w 453"/>
                <a:gd name="T73" fmla="*/ 452 h 452"/>
                <a:gd name="T74" fmla="*/ 259 w 453"/>
                <a:gd name="T75" fmla="*/ 452 h 452"/>
                <a:gd name="T76" fmla="*/ 346 w 453"/>
                <a:gd name="T77" fmla="*/ 210 h 452"/>
                <a:gd name="T78" fmla="*/ 243 w 453"/>
                <a:gd name="T79" fmla="*/ 346 h 452"/>
                <a:gd name="T80" fmla="*/ 106 w 453"/>
                <a:gd name="T81" fmla="*/ 242 h 452"/>
                <a:gd name="T82" fmla="*/ 210 w 453"/>
                <a:gd name="T83" fmla="*/ 106 h 452"/>
                <a:gd name="T84" fmla="*/ 266 w 453"/>
                <a:gd name="T85" fmla="*/ 111 h 452"/>
                <a:gd name="T86" fmla="*/ 266 w 453"/>
                <a:gd name="T87" fmla="*/ 111 h 452"/>
                <a:gd name="T88" fmla="*/ 312 w 453"/>
                <a:gd name="T89" fmla="*/ 140 h 452"/>
                <a:gd name="T90" fmla="*/ 331 w 453"/>
                <a:gd name="T91" fmla="*/ 165 h 452"/>
                <a:gd name="T92" fmla="*/ 346 w 453"/>
                <a:gd name="T93" fmla="*/ 21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3" h="452">
                  <a:moveTo>
                    <a:pt x="259" y="452"/>
                  </a:moveTo>
                  <a:cubicBezTo>
                    <a:pt x="269" y="393"/>
                    <a:pt x="269" y="393"/>
                    <a:pt x="269" y="393"/>
                  </a:cubicBezTo>
                  <a:cubicBezTo>
                    <a:pt x="314" y="374"/>
                    <a:pt x="314" y="374"/>
                    <a:pt x="314" y="374"/>
                  </a:cubicBezTo>
                  <a:cubicBezTo>
                    <a:pt x="363" y="409"/>
                    <a:pt x="363" y="409"/>
                    <a:pt x="363" y="409"/>
                  </a:cubicBezTo>
                  <a:cubicBezTo>
                    <a:pt x="409" y="363"/>
                    <a:pt x="409" y="363"/>
                    <a:pt x="409" y="363"/>
                  </a:cubicBezTo>
                  <a:cubicBezTo>
                    <a:pt x="375" y="313"/>
                    <a:pt x="375" y="313"/>
                    <a:pt x="375" y="313"/>
                  </a:cubicBezTo>
                  <a:cubicBezTo>
                    <a:pt x="393" y="269"/>
                    <a:pt x="393" y="269"/>
                    <a:pt x="393" y="269"/>
                  </a:cubicBezTo>
                  <a:cubicBezTo>
                    <a:pt x="453" y="258"/>
                    <a:pt x="453" y="258"/>
                    <a:pt x="453" y="258"/>
                  </a:cubicBezTo>
                  <a:cubicBezTo>
                    <a:pt x="452" y="193"/>
                    <a:pt x="452" y="193"/>
                    <a:pt x="452" y="193"/>
                  </a:cubicBezTo>
                  <a:cubicBezTo>
                    <a:pt x="393" y="183"/>
                    <a:pt x="393" y="183"/>
                    <a:pt x="393" y="183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84" y="161"/>
                    <a:pt x="384" y="161"/>
                    <a:pt x="384" y="161"/>
                  </a:cubicBezTo>
                  <a:cubicBezTo>
                    <a:pt x="381" y="152"/>
                    <a:pt x="381" y="152"/>
                    <a:pt x="381" y="152"/>
                  </a:cubicBezTo>
                  <a:cubicBezTo>
                    <a:pt x="381" y="152"/>
                    <a:pt x="381" y="152"/>
                    <a:pt x="381" y="152"/>
                  </a:cubicBezTo>
                  <a:cubicBezTo>
                    <a:pt x="375" y="139"/>
                    <a:pt x="375" y="139"/>
                    <a:pt x="375" y="139"/>
                  </a:cubicBezTo>
                  <a:cubicBezTo>
                    <a:pt x="409" y="89"/>
                    <a:pt x="409" y="89"/>
                    <a:pt x="409" y="89"/>
                  </a:cubicBezTo>
                  <a:cubicBezTo>
                    <a:pt x="363" y="43"/>
                    <a:pt x="363" y="43"/>
                    <a:pt x="363" y="43"/>
                  </a:cubicBezTo>
                  <a:cubicBezTo>
                    <a:pt x="314" y="78"/>
                    <a:pt x="314" y="78"/>
                    <a:pt x="314" y="78"/>
                  </a:cubicBezTo>
                  <a:cubicBezTo>
                    <a:pt x="269" y="59"/>
                    <a:pt x="269" y="59"/>
                    <a:pt x="269" y="59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39" y="78"/>
                    <a:pt x="139" y="78"/>
                    <a:pt x="139" y="78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0" y="269"/>
                    <a:pt x="60" y="269"/>
                    <a:pt x="60" y="269"/>
                  </a:cubicBezTo>
                  <a:cubicBezTo>
                    <a:pt x="78" y="314"/>
                    <a:pt x="78" y="314"/>
                    <a:pt x="78" y="314"/>
                  </a:cubicBezTo>
                  <a:cubicBezTo>
                    <a:pt x="44" y="363"/>
                    <a:pt x="44" y="363"/>
                    <a:pt x="44" y="363"/>
                  </a:cubicBezTo>
                  <a:cubicBezTo>
                    <a:pt x="90" y="409"/>
                    <a:pt x="90" y="409"/>
                    <a:pt x="90" y="409"/>
                  </a:cubicBezTo>
                  <a:cubicBezTo>
                    <a:pt x="139" y="374"/>
                    <a:pt x="139" y="374"/>
                    <a:pt x="139" y="374"/>
                  </a:cubicBezTo>
                  <a:cubicBezTo>
                    <a:pt x="184" y="393"/>
                    <a:pt x="184" y="393"/>
                    <a:pt x="184" y="393"/>
                  </a:cubicBezTo>
                  <a:cubicBezTo>
                    <a:pt x="194" y="452"/>
                    <a:pt x="194" y="452"/>
                    <a:pt x="194" y="452"/>
                  </a:cubicBezTo>
                  <a:cubicBezTo>
                    <a:pt x="259" y="452"/>
                    <a:pt x="259" y="452"/>
                    <a:pt x="259" y="452"/>
                  </a:cubicBezTo>
                  <a:close/>
                  <a:moveTo>
                    <a:pt x="346" y="210"/>
                  </a:moveTo>
                  <a:cubicBezTo>
                    <a:pt x="355" y="276"/>
                    <a:pt x="309" y="337"/>
                    <a:pt x="243" y="346"/>
                  </a:cubicBezTo>
                  <a:cubicBezTo>
                    <a:pt x="177" y="355"/>
                    <a:pt x="115" y="308"/>
                    <a:pt x="106" y="242"/>
                  </a:cubicBezTo>
                  <a:cubicBezTo>
                    <a:pt x="97" y="176"/>
                    <a:pt x="144" y="115"/>
                    <a:pt x="210" y="106"/>
                  </a:cubicBezTo>
                  <a:cubicBezTo>
                    <a:pt x="229" y="103"/>
                    <a:pt x="248" y="105"/>
                    <a:pt x="266" y="111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3" y="117"/>
                    <a:pt x="299" y="127"/>
                    <a:pt x="312" y="140"/>
                  </a:cubicBezTo>
                  <a:cubicBezTo>
                    <a:pt x="319" y="148"/>
                    <a:pt x="326" y="156"/>
                    <a:pt x="331" y="165"/>
                  </a:cubicBezTo>
                  <a:cubicBezTo>
                    <a:pt x="339" y="179"/>
                    <a:pt x="344" y="194"/>
                    <a:pt x="346" y="2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iṧľiďè"/>
            <p:cNvSpPr/>
            <p:nvPr/>
          </p:nvSpPr>
          <p:spPr bwMode="auto">
            <a:xfrm>
              <a:off x="6886783" y="1697645"/>
              <a:ext cx="1318199" cy="1319579"/>
            </a:xfrm>
            <a:custGeom>
              <a:avLst/>
              <a:gdLst>
                <a:gd name="T0" fmla="*/ 259 w 452"/>
                <a:gd name="T1" fmla="*/ 452 h 452"/>
                <a:gd name="T2" fmla="*/ 269 w 452"/>
                <a:gd name="T3" fmla="*/ 393 h 452"/>
                <a:gd name="T4" fmla="*/ 314 w 452"/>
                <a:gd name="T5" fmla="*/ 374 h 452"/>
                <a:gd name="T6" fmla="*/ 363 w 452"/>
                <a:gd name="T7" fmla="*/ 409 h 452"/>
                <a:gd name="T8" fmla="*/ 409 w 452"/>
                <a:gd name="T9" fmla="*/ 363 h 452"/>
                <a:gd name="T10" fmla="*/ 375 w 452"/>
                <a:gd name="T11" fmla="*/ 313 h 452"/>
                <a:gd name="T12" fmla="*/ 393 w 452"/>
                <a:gd name="T13" fmla="*/ 269 h 452"/>
                <a:gd name="T14" fmla="*/ 452 w 452"/>
                <a:gd name="T15" fmla="*/ 259 h 452"/>
                <a:gd name="T16" fmla="*/ 452 w 452"/>
                <a:gd name="T17" fmla="*/ 193 h 452"/>
                <a:gd name="T18" fmla="*/ 393 w 452"/>
                <a:gd name="T19" fmla="*/ 183 h 452"/>
                <a:gd name="T20" fmla="*/ 391 w 452"/>
                <a:gd name="T21" fmla="*/ 178 h 452"/>
                <a:gd name="T22" fmla="*/ 391 w 452"/>
                <a:gd name="T23" fmla="*/ 178 h 452"/>
                <a:gd name="T24" fmla="*/ 384 w 452"/>
                <a:gd name="T25" fmla="*/ 161 h 452"/>
                <a:gd name="T26" fmla="*/ 380 w 452"/>
                <a:gd name="T27" fmla="*/ 152 h 452"/>
                <a:gd name="T28" fmla="*/ 380 w 452"/>
                <a:gd name="T29" fmla="*/ 152 h 452"/>
                <a:gd name="T30" fmla="*/ 375 w 452"/>
                <a:gd name="T31" fmla="*/ 139 h 452"/>
                <a:gd name="T32" fmla="*/ 409 w 452"/>
                <a:gd name="T33" fmla="*/ 89 h 452"/>
                <a:gd name="T34" fmla="*/ 363 w 452"/>
                <a:gd name="T35" fmla="*/ 43 h 452"/>
                <a:gd name="T36" fmla="*/ 314 w 452"/>
                <a:gd name="T37" fmla="*/ 78 h 452"/>
                <a:gd name="T38" fmla="*/ 269 w 452"/>
                <a:gd name="T39" fmla="*/ 59 h 452"/>
                <a:gd name="T40" fmla="*/ 259 w 452"/>
                <a:gd name="T41" fmla="*/ 0 h 452"/>
                <a:gd name="T42" fmla="*/ 193 w 452"/>
                <a:gd name="T43" fmla="*/ 0 h 452"/>
                <a:gd name="T44" fmla="*/ 183 w 452"/>
                <a:gd name="T45" fmla="*/ 59 h 452"/>
                <a:gd name="T46" fmla="*/ 138 w 452"/>
                <a:gd name="T47" fmla="*/ 78 h 452"/>
                <a:gd name="T48" fmla="*/ 89 w 452"/>
                <a:gd name="T49" fmla="*/ 43 h 452"/>
                <a:gd name="T50" fmla="*/ 43 w 452"/>
                <a:gd name="T51" fmla="*/ 89 h 452"/>
                <a:gd name="T52" fmla="*/ 78 w 452"/>
                <a:gd name="T53" fmla="*/ 139 h 452"/>
                <a:gd name="T54" fmla="*/ 59 w 452"/>
                <a:gd name="T55" fmla="*/ 183 h 452"/>
                <a:gd name="T56" fmla="*/ 0 w 452"/>
                <a:gd name="T57" fmla="*/ 193 h 452"/>
                <a:gd name="T58" fmla="*/ 0 w 452"/>
                <a:gd name="T59" fmla="*/ 259 h 452"/>
                <a:gd name="T60" fmla="*/ 60 w 452"/>
                <a:gd name="T61" fmla="*/ 269 h 452"/>
                <a:gd name="T62" fmla="*/ 78 w 452"/>
                <a:gd name="T63" fmla="*/ 314 h 452"/>
                <a:gd name="T64" fmla="*/ 43 w 452"/>
                <a:gd name="T65" fmla="*/ 363 h 452"/>
                <a:gd name="T66" fmla="*/ 90 w 452"/>
                <a:gd name="T67" fmla="*/ 409 h 452"/>
                <a:gd name="T68" fmla="*/ 139 w 452"/>
                <a:gd name="T69" fmla="*/ 374 h 452"/>
                <a:gd name="T70" fmla="*/ 183 w 452"/>
                <a:gd name="T71" fmla="*/ 393 h 452"/>
                <a:gd name="T72" fmla="*/ 194 w 452"/>
                <a:gd name="T73" fmla="*/ 452 h 452"/>
                <a:gd name="T74" fmla="*/ 259 w 452"/>
                <a:gd name="T75" fmla="*/ 452 h 452"/>
                <a:gd name="T76" fmla="*/ 346 w 452"/>
                <a:gd name="T77" fmla="*/ 210 h 452"/>
                <a:gd name="T78" fmla="*/ 243 w 452"/>
                <a:gd name="T79" fmla="*/ 346 h 452"/>
                <a:gd name="T80" fmla="*/ 106 w 452"/>
                <a:gd name="T81" fmla="*/ 242 h 452"/>
                <a:gd name="T82" fmla="*/ 210 w 452"/>
                <a:gd name="T83" fmla="*/ 106 h 452"/>
                <a:gd name="T84" fmla="*/ 266 w 452"/>
                <a:gd name="T85" fmla="*/ 111 h 452"/>
                <a:gd name="T86" fmla="*/ 266 w 452"/>
                <a:gd name="T87" fmla="*/ 111 h 452"/>
                <a:gd name="T88" fmla="*/ 312 w 452"/>
                <a:gd name="T89" fmla="*/ 140 h 452"/>
                <a:gd name="T90" fmla="*/ 331 w 452"/>
                <a:gd name="T91" fmla="*/ 165 h 452"/>
                <a:gd name="T92" fmla="*/ 346 w 452"/>
                <a:gd name="T93" fmla="*/ 21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2" h="452">
                  <a:moveTo>
                    <a:pt x="259" y="452"/>
                  </a:moveTo>
                  <a:cubicBezTo>
                    <a:pt x="269" y="393"/>
                    <a:pt x="269" y="393"/>
                    <a:pt x="269" y="393"/>
                  </a:cubicBezTo>
                  <a:cubicBezTo>
                    <a:pt x="314" y="374"/>
                    <a:pt x="314" y="374"/>
                    <a:pt x="314" y="374"/>
                  </a:cubicBezTo>
                  <a:cubicBezTo>
                    <a:pt x="363" y="409"/>
                    <a:pt x="363" y="409"/>
                    <a:pt x="363" y="409"/>
                  </a:cubicBezTo>
                  <a:cubicBezTo>
                    <a:pt x="409" y="363"/>
                    <a:pt x="409" y="363"/>
                    <a:pt x="409" y="363"/>
                  </a:cubicBezTo>
                  <a:cubicBezTo>
                    <a:pt x="375" y="313"/>
                    <a:pt x="375" y="313"/>
                    <a:pt x="375" y="313"/>
                  </a:cubicBezTo>
                  <a:cubicBezTo>
                    <a:pt x="393" y="269"/>
                    <a:pt x="393" y="269"/>
                    <a:pt x="393" y="269"/>
                  </a:cubicBezTo>
                  <a:cubicBezTo>
                    <a:pt x="452" y="259"/>
                    <a:pt x="452" y="259"/>
                    <a:pt x="452" y="259"/>
                  </a:cubicBezTo>
                  <a:cubicBezTo>
                    <a:pt x="452" y="193"/>
                    <a:pt x="452" y="193"/>
                    <a:pt x="452" y="193"/>
                  </a:cubicBezTo>
                  <a:cubicBezTo>
                    <a:pt x="393" y="183"/>
                    <a:pt x="393" y="183"/>
                    <a:pt x="393" y="183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84" y="161"/>
                    <a:pt x="384" y="161"/>
                    <a:pt x="384" y="161"/>
                  </a:cubicBezTo>
                  <a:cubicBezTo>
                    <a:pt x="380" y="152"/>
                    <a:pt x="380" y="152"/>
                    <a:pt x="380" y="152"/>
                  </a:cubicBezTo>
                  <a:cubicBezTo>
                    <a:pt x="380" y="152"/>
                    <a:pt x="380" y="152"/>
                    <a:pt x="380" y="152"/>
                  </a:cubicBezTo>
                  <a:cubicBezTo>
                    <a:pt x="375" y="139"/>
                    <a:pt x="375" y="139"/>
                    <a:pt x="375" y="139"/>
                  </a:cubicBezTo>
                  <a:cubicBezTo>
                    <a:pt x="409" y="89"/>
                    <a:pt x="409" y="89"/>
                    <a:pt x="409" y="89"/>
                  </a:cubicBezTo>
                  <a:cubicBezTo>
                    <a:pt x="363" y="43"/>
                    <a:pt x="363" y="43"/>
                    <a:pt x="363" y="43"/>
                  </a:cubicBezTo>
                  <a:cubicBezTo>
                    <a:pt x="314" y="78"/>
                    <a:pt x="314" y="78"/>
                    <a:pt x="314" y="78"/>
                  </a:cubicBezTo>
                  <a:cubicBezTo>
                    <a:pt x="269" y="59"/>
                    <a:pt x="269" y="59"/>
                    <a:pt x="269" y="59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38" y="78"/>
                    <a:pt x="138" y="78"/>
                    <a:pt x="138" y="78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0" y="269"/>
                    <a:pt x="60" y="269"/>
                    <a:pt x="60" y="269"/>
                  </a:cubicBezTo>
                  <a:cubicBezTo>
                    <a:pt x="78" y="314"/>
                    <a:pt x="78" y="314"/>
                    <a:pt x="78" y="314"/>
                  </a:cubicBezTo>
                  <a:cubicBezTo>
                    <a:pt x="43" y="363"/>
                    <a:pt x="43" y="363"/>
                    <a:pt x="43" y="363"/>
                  </a:cubicBezTo>
                  <a:cubicBezTo>
                    <a:pt x="90" y="409"/>
                    <a:pt x="90" y="409"/>
                    <a:pt x="90" y="409"/>
                  </a:cubicBezTo>
                  <a:cubicBezTo>
                    <a:pt x="139" y="374"/>
                    <a:pt x="139" y="374"/>
                    <a:pt x="139" y="374"/>
                  </a:cubicBezTo>
                  <a:cubicBezTo>
                    <a:pt x="183" y="393"/>
                    <a:pt x="183" y="393"/>
                    <a:pt x="183" y="393"/>
                  </a:cubicBezTo>
                  <a:cubicBezTo>
                    <a:pt x="194" y="452"/>
                    <a:pt x="194" y="452"/>
                    <a:pt x="194" y="452"/>
                  </a:cubicBezTo>
                  <a:cubicBezTo>
                    <a:pt x="259" y="452"/>
                    <a:pt x="259" y="452"/>
                    <a:pt x="259" y="452"/>
                  </a:cubicBezTo>
                  <a:close/>
                  <a:moveTo>
                    <a:pt x="346" y="210"/>
                  </a:moveTo>
                  <a:cubicBezTo>
                    <a:pt x="355" y="276"/>
                    <a:pt x="309" y="337"/>
                    <a:pt x="243" y="346"/>
                  </a:cubicBezTo>
                  <a:cubicBezTo>
                    <a:pt x="176" y="355"/>
                    <a:pt x="115" y="308"/>
                    <a:pt x="106" y="242"/>
                  </a:cubicBezTo>
                  <a:cubicBezTo>
                    <a:pt x="97" y="176"/>
                    <a:pt x="144" y="115"/>
                    <a:pt x="210" y="106"/>
                  </a:cubicBezTo>
                  <a:cubicBezTo>
                    <a:pt x="229" y="103"/>
                    <a:pt x="248" y="105"/>
                    <a:pt x="266" y="111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3" y="117"/>
                    <a:pt x="299" y="127"/>
                    <a:pt x="312" y="140"/>
                  </a:cubicBezTo>
                  <a:cubicBezTo>
                    <a:pt x="319" y="148"/>
                    <a:pt x="326" y="156"/>
                    <a:pt x="331" y="165"/>
                  </a:cubicBezTo>
                  <a:cubicBezTo>
                    <a:pt x="339" y="179"/>
                    <a:pt x="344" y="194"/>
                    <a:pt x="346" y="2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íṩľiḓe"/>
            <p:cNvSpPr/>
            <p:nvPr/>
          </p:nvSpPr>
          <p:spPr bwMode="auto">
            <a:xfrm>
              <a:off x="5491368" y="2763512"/>
              <a:ext cx="2177235" cy="2178615"/>
            </a:xfrm>
            <a:custGeom>
              <a:avLst/>
              <a:gdLst>
                <a:gd name="T0" fmla="*/ 427 w 746"/>
                <a:gd name="T1" fmla="*/ 746 h 746"/>
                <a:gd name="T2" fmla="*/ 444 w 746"/>
                <a:gd name="T3" fmla="*/ 648 h 746"/>
                <a:gd name="T4" fmla="*/ 518 w 746"/>
                <a:gd name="T5" fmla="*/ 618 h 746"/>
                <a:gd name="T6" fmla="*/ 599 w 746"/>
                <a:gd name="T7" fmla="*/ 675 h 746"/>
                <a:gd name="T8" fmla="*/ 675 w 746"/>
                <a:gd name="T9" fmla="*/ 598 h 746"/>
                <a:gd name="T10" fmla="*/ 618 w 746"/>
                <a:gd name="T11" fmla="*/ 517 h 746"/>
                <a:gd name="T12" fmla="*/ 649 w 746"/>
                <a:gd name="T13" fmla="*/ 444 h 746"/>
                <a:gd name="T14" fmla="*/ 746 w 746"/>
                <a:gd name="T15" fmla="*/ 427 h 746"/>
                <a:gd name="T16" fmla="*/ 746 w 746"/>
                <a:gd name="T17" fmla="*/ 319 h 746"/>
                <a:gd name="T18" fmla="*/ 648 w 746"/>
                <a:gd name="T19" fmla="*/ 302 h 746"/>
                <a:gd name="T20" fmla="*/ 645 w 746"/>
                <a:gd name="T21" fmla="*/ 294 h 746"/>
                <a:gd name="T22" fmla="*/ 645 w 746"/>
                <a:gd name="T23" fmla="*/ 294 h 746"/>
                <a:gd name="T24" fmla="*/ 633 w 746"/>
                <a:gd name="T25" fmla="*/ 266 h 746"/>
                <a:gd name="T26" fmla="*/ 628 w 746"/>
                <a:gd name="T27" fmla="*/ 252 h 746"/>
                <a:gd name="T28" fmla="*/ 628 w 746"/>
                <a:gd name="T29" fmla="*/ 252 h 746"/>
                <a:gd name="T30" fmla="*/ 618 w 746"/>
                <a:gd name="T31" fmla="*/ 229 h 746"/>
                <a:gd name="T32" fmla="*/ 675 w 746"/>
                <a:gd name="T33" fmla="*/ 147 h 746"/>
                <a:gd name="T34" fmla="*/ 599 w 746"/>
                <a:gd name="T35" fmla="*/ 71 h 746"/>
                <a:gd name="T36" fmla="*/ 518 w 746"/>
                <a:gd name="T37" fmla="*/ 128 h 746"/>
                <a:gd name="T38" fmla="*/ 444 w 746"/>
                <a:gd name="T39" fmla="*/ 97 h 746"/>
                <a:gd name="T40" fmla="*/ 427 w 746"/>
                <a:gd name="T41" fmla="*/ 0 h 746"/>
                <a:gd name="T42" fmla="*/ 319 w 746"/>
                <a:gd name="T43" fmla="*/ 0 h 746"/>
                <a:gd name="T44" fmla="*/ 302 w 746"/>
                <a:gd name="T45" fmla="*/ 98 h 746"/>
                <a:gd name="T46" fmla="*/ 229 w 746"/>
                <a:gd name="T47" fmla="*/ 128 h 746"/>
                <a:gd name="T48" fmla="*/ 148 w 746"/>
                <a:gd name="T49" fmla="*/ 71 h 746"/>
                <a:gd name="T50" fmla="*/ 71 w 746"/>
                <a:gd name="T51" fmla="*/ 147 h 746"/>
                <a:gd name="T52" fmla="*/ 129 w 746"/>
                <a:gd name="T53" fmla="*/ 229 h 746"/>
                <a:gd name="T54" fmla="*/ 98 w 746"/>
                <a:gd name="T55" fmla="*/ 302 h 746"/>
                <a:gd name="T56" fmla="*/ 0 w 746"/>
                <a:gd name="T57" fmla="*/ 319 h 746"/>
                <a:gd name="T58" fmla="*/ 0 w 746"/>
                <a:gd name="T59" fmla="*/ 427 h 746"/>
                <a:gd name="T60" fmla="*/ 98 w 746"/>
                <a:gd name="T61" fmla="*/ 444 h 746"/>
                <a:gd name="T62" fmla="*/ 129 w 746"/>
                <a:gd name="T63" fmla="*/ 518 h 746"/>
                <a:gd name="T64" fmla="*/ 72 w 746"/>
                <a:gd name="T65" fmla="*/ 599 h 746"/>
                <a:gd name="T66" fmla="*/ 148 w 746"/>
                <a:gd name="T67" fmla="*/ 675 h 746"/>
                <a:gd name="T68" fmla="*/ 229 w 746"/>
                <a:gd name="T69" fmla="*/ 618 h 746"/>
                <a:gd name="T70" fmla="*/ 303 w 746"/>
                <a:gd name="T71" fmla="*/ 648 h 746"/>
                <a:gd name="T72" fmla="*/ 320 w 746"/>
                <a:gd name="T73" fmla="*/ 746 h 746"/>
                <a:gd name="T74" fmla="*/ 427 w 746"/>
                <a:gd name="T75" fmla="*/ 746 h 746"/>
                <a:gd name="T76" fmla="*/ 571 w 746"/>
                <a:gd name="T77" fmla="*/ 346 h 746"/>
                <a:gd name="T78" fmla="*/ 400 w 746"/>
                <a:gd name="T79" fmla="*/ 571 h 746"/>
                <a:gd name="T80" fmla="*/ 175 w 746"/>
                <a:gd name="T81" fmla="*/ 400 h 746"/>
                <a:gd name="T82" fmla="*/ 346 w 746"/>
                <a:gd name="T83" fmla="*/ 175 h 746"/>
                <a:gd name="T84" fmla="*/ 438 w 746"/>
                <a:gd name="T85" fmla="*/ 184 h 746"/>
                <a:gd name="T86" fmla="*/ 438 w 746"/>
                <a:gd name="T87" fmla="*/ 184 h 746"/>
                <a:gd name="T88" fmla="*/ 514 w 746"/>
                <a:gd name="T89" fmla="*/ 232 h 746"/>
                <a:gd name="T90" fmla="*/ 546 w 746"/>
                <a:gd name="T91" fmla="*/ 273 h 746"/>
                <a:gd name="T92" fmla="*/ 571 w 746"/>
                <a:gd name="T93" fmla="*/ 346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6" h="746">
                  <a:moveTo>
                    <a:pt x="427" y="746"/>
                  </a:moveTo>
                  <a:cubicBezTo>
                    <a:pt x="444" y="648"/>
                    <a:pt x="444" y="648"/>
                    <a:pt x="444" y="648"/>
                  </a:cubicBezTo>
                  <a:cubicBezTo>
                    <a:pt x="518" y="618"/>
                    <a:pt x="518" y="618"/>
                    <a:pt x="518" y="618"/>
                  </a:cubicBezTo>
                  <a:cubicBezTo>
                    <a:pt x="599" y="675"/>
                    <a:pt x="599" y="675"/>
                    <a:pt x="599" y="675"/>
                  </a:cubicBezTo>
                  <a:cubicBezTo>
                    <a:pt x="675" y="598"/>
                    <a:pt x="675" y="598"/>
                    <a:pt x="675" y="598"/>
                  </a:cubicBezTo>
                  <a:cubicBezTo>
                    <a:pt x="618" y="517"/>
                    <a:pt x="618" y="517"/>
                    <a:pt x="618" y="517"/>
                  </a:cubicBezTo>
                  <a:cubicBezTo>
                    <a:pt x="649" y="444"/>
                    <a:pt x="649" y="444"/>
                    <a:pt x="649" y="444"/>
                  </a:cubicBezTo>
                  <a:cubicBezTo>
                    <a:pt x="746" y="427"/>
                    <a:pt x="746" y="427"/>
                    <a:pt x="746" y="427"/>
                  </a:cubicBezTo>
                  <a:cubicBezTo>
                    <a:pt x="746" y="319"/>
                    <a:pt x="746" y="319"/>
                    <a:pt x="746" y="319"/>
                  </a:cubicBezTo>
                  <a:cubicBezTo>
                    <a:pt x="648" y="302"/>
                    <a:pt x="648" y="302"/>
                    <a:pt x="648" y="302"/>
                  </a:cubicBezTo>
                  <a:cubicBezTo>
                    <a:pt x="645" y="294"/>
                    <a:pt x="645" y="294"/>
                    <a:pt x="645" y="294"/>
                  </a:cubicBezTo>
                  <a:cubicBezTo>
                    <a:pt x="645" y="294"/>
                    <a:pt x="645" y="294"/>
                    <a:pt x="645" y="294"/>
                  </a:cubicBezTo>
                  <a:cubicBezTo>
                    <a:pt x="633" y="266"/>
                    <a:pt x="633" y="266"/>
                    <a:pt x="633" y="266"/>
                  </a:cubicBezTo>
                  <a:cubicBezTo>
                    <a:pt x="628" y="252"/>
                    <a:pt x="628" y="252"/>
                    <a:pt x="628" y="252"/>
                  </a:cubicBezTo>
                  <a:cubicBezTo>
                    <a:pt x="628" y="252"/>
                    <a:pt x="628" y="252"/>
                    <a:pt x="628" y="252"/>
                  </a:cubicBezTo>
                  <a:cubicBezTo>
                    <a:pt x="618" y="229"/>
                    <a:pt x="618" y="229"/>
                    <a:pt x="618" y="229"/>
                  </a:cubicBezTo>
                  <a:cubicBezTo>
                    <a:pt x="675" y="147"/>
                    <a:pt x="675" y="147"/>
                    <a:pt x="675" y="147"/>
                  </a:cubicBezTo>
                  <a:cubicBezTo>
                    <a:pt x="599" y="71"/>
                    <a:pt x="599" y="71"/>
                    <a:pt x="599" y="71"/>
                  </a:cubicBezTo>
                  <a:cubicBezTo>
                    <a:pt x="518" y="128"/>
                    <a:pt x="518" y="128"/>
                    <a:pt x="518" y="128"/>
                  </a:cubicBezTo>
                  <a:cubicBezTo>
                    <a:pt x="444" y="97"/>
                    <a:pt x="444" y="97"/>
                    <a:pt x="444" y="97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02" y="98"/>
                    <a:pt x="302" y="98"/>
                    <a:pt x="302" y="98"/>
                  </a:cubicBezTo>
                  <a:cubicBezTo>
                    <a:pt x="229" y="128"/>
                    <a:pt x="229" y="128"/>
                    <a:pt x="229" y="128"/>
                  </a:cubicBezTo>
                  <a:cubicBezTo>
                    <a:pt x="148" y="71"/>
                    <a:pt x="148" y="71"/>
                    <a:pt x="148" y="71"/>
                  </a:cubicBezTo>
                  <a:cubicBezTo>
                    <a:pt x="71" y="147"/>
                    <a:pt x="71" y="147"/>
                    <a:pt x="71" y="147"/>
                  </a:cubicBezTo>
                  <a:cubicBezTo>
                    <a:pt x="129" y="229"/>
                    <a:pt x="129" y="229"/>
                    <a:pt x="129" y="229"/>
                  </a:cubicBezTo>
                  <a:cubicBezTo>
                    <a:pt x="98" y="302"/>
                    <a:pt x="98" y="302"/>
                    <a:pt x="98" y="302"/>
                  </a:cubicBezTo>
                  <a:cubicBezTo>
                    <a:pt x="0" y="319"/>
                    <a:pt x="0" y="319"/>
                    <a:pt x="0" y="319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98" y="444"/>
                    <a:pt x="98" y="444"/>
                    <a:pt x="98" y="444"/>
                  </a:cubicBezTo>
                  <a:cubicBezTo>
                    <a:pt x="129" y="518"/>
                    <a:pt x="129" y="518"/>
                    <a:pt x="129" y="518"/>
                  </a:cubicBezTo>
                  <a:cubicBezTo>
                    <a:pt x="72" y="599"/>
                    <a:pt x="72" y="599"/>
                    <a:pt x="72" y="599"/>
                  </a:cubicBezTo>
                  <a:cubicBezTo>
                    <a:pt x="148" y="675"/>
                    <a:pt x="148" y="675"/>
                    <a:pt x="148" y="675"/>
                  </a:cubicBezTo>
                  <a:cubicBezTo>
                    <a:pt x="229" y="618"/>
                    <a:pt x="229" y="618"/>
                    <a:pt x="229" y="61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20" y="746"/>
                    <a:pt x="320" y="746"/>
                    <a:pt x="320" y="746"/>
                  </a:cubicBezTo>
                  <a:cubicBezTo>
                    <a:pt x="427" y="746"/>
                    <a:pt x="427" y="746"/>
                    <a:pt x="427" y="746"/>
                  </a:cubicBezTo>
                  <a:close/>
                  <a:moveTo>
                    <a:pt x="571" y="346"/>
                  </a:moveTo>
                  <a:cubicBezTo>
                    <a:pt x="586" y="455"/>
                    <a:pt x="509" y="556"/>
                    <a:pt x="400" y="571"/>
                  </a:cubicBezTo>
                  <a:cubicBezTo>
                    <a:pt x="291" y="586"/>
                    <a:pt x="190" y="509"/>
                    <a:pt x="175" y="400"/>
                  </a:cubicBezTo>
                  <a:cubicBezTo>
                    <a:pt x="160" y="291"/>
                    <a:pt x="237" y="190"/>
                    <a:pt x="346" y="175"/>
                  </a:cubicBezTo>
                  <a:cubicBezTo>
                    <a:pt x="378" y="171"/>
                    <a:pt x="410" y="174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67" y="194"/>
                    <a:pt x="493" y="210"/>
                    <a:pt x="514" y="232"/>
                  </a:cubicBezTo>
                  <a:cubicBezTo>
                    <a:pt x="527" y="244"/>
                    <a:pt x="537" y="258"/>
                    <a:pt x="546" y="273"/>
                  </a:cubicBezTo>
                  <a:cubicBezTo>
                    <a:pt x="559" y="295"/>
                    <a:pt x="568" y="320"/>
                    <a:pt x="571" y="34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îṧľiḑé"/>
            <p:cNvSpPr/>
            <p:nvPr/>
          </p:nvSpPr>
          <p:spPr bwMode="auto">
            <a:xfrm>
              <a:off x="6230442" y="3417096"/>
              <a:ext cx="703223" cy="809397"/>
            </a:xfrm>
            <a:custGeom>
              <a:avLst/>
              <a:gdLst>
                <a:gd name="T0" fmla="*/ 120 w 241"/>
                <a:gd name="T1" fmla="*/ 0 h 277"/>
                <a:gd name="T2" fmla="*/ 187 w 241"/>
                <a:gd name="T3" fmla="*/ 66 h 277"/>
                <a:gd name="T4" fmla="*/ 120 w 241"/>
                <a:gd name="T5" fmla="*/ 132 h 277"/>
                <a:gd name="T6" fmla="*/ 54 w 241"/>
                <a:gd name="T7" fmla="*/ 66 h 277"/>
                <a:gd name="T8" fmla="*/ 120 w 241"/>
                <a:gd name="T9" fmla="*/ 0 h 277"/>
                <a:gd name="T10" fmla="*/ 49 w 241"/>
                <a:gd name="T11" fmla="*/ 148 h 277"/>
                <a:gd name="T12" fmla="*/ 79 w 241"/>
                <a:gd name="T13" fmla="*/ 148 h 277"/>
                <a:gd name="T14" fmla="*/ 106 w 241"/>
                <a:gd name="T15" fmla="*/ 193 h 277"/>
                <a:gd name="T16" fmla="*/ 134 w 241"/>
                <a:gd name="T17" fmla="*/ 193 h 277"/>
                <a:gd name="T18" fmla="*/ 161 w 241"/>
                <a:gd name="T19" fmla="*/ 148 h 277"/>
                <a:gd name="T20" fmla="*/ 192 w 241"/>
                <a:gd name="T21" fmla="*/ 148 h 277"/>
                <a:gd name="T22" fmla="*/ 241 w 241"/>
                <a:gd name="T23" fmla="*/ 197 h 277"/>
                <a:gd name="T24" fmla="*/ 241 w 241"/>
                <a:gd name="T25" fmla="*/ 277 h 277"/>
                <a:gd name="T26" fmla="*/ 0 w 241"/>
                <a:gd name="T27" fmla="*/ 277 h 277"/>
                <a:gd name="T28" fmla="*/ 0 w 241"/>
                <a:gd name="T29" fmla="*/ 197 h 277"/>
                <a:gd name="T30" fmla="*/ 49 w 241"/>
                <a:gd name="T31" fmla="*/ 14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277">
                  <a:moveTo>
                    <a:pt x="120" y="0"/>
                  </a:moveTo>
                  <a:cubicBezTo>
                    <a:pt x="157" y="0"/>
                    <a:pt x="187" y="29"/>
                    <a:pt x="187" y="66"/>
                  </a:cubicBezTo>
                  <a:cubicBezTo>
                    <a:pt x="187" y="102"/>
                    <a:pt x="157" y="132"/>
                    <a:pt x="120" y="132"/>
                  </a:cubicBezTo>
                  <a:cubicBezTo>
                    <a:pt x="84" y="132"/>
                    <a:pt x="54" y="102"/>
                    <a:pt x="54" y="66"/>
                  </a:cubicBezTo>
                  <a:cubicBezTo>
                    <a:pt x="54" y="29"/>
                    <a:pt x="84" y="0"/>
                    <a:pt x="120" y="0"/>
                  </a:cubicBezTo>
                  <a:close/>
                  <a:moveTo>
                    <a:pt x="49" y="148"/>
                  </a:moveTo>
                  <a:cubicBezTo>
                    <a:pt x="79" y="148"/>
                    <a:pt x="79" y="148"/>
                    <a:pt x="79" y="148"/>
                  </a:cubicBezTo>
                  <a:cubicBezTo>
                    <a:pt x="106" y="193"/>
                    <a:pt x="106" y="193"/>
                    <a:pt x="106" y="193"/>
                  </a:cubicBezTo>
                  <a:cubicBezTo>
                    <a:pt x="114" y="206"/>
                    <a:pt x="127" y="206"/>
                    <a:pt x="134" y="193"/>
                  </a:cubicBezTo>
                  <a:cubicBezTo>
                    <a:pt x="161" y="148"/>
                    <a:pt x="161" y="148"/>
                    <a:pt x="161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219" y="148"/>
                    <a:pt x="241" y="171"/>
                    <a:pt x="241" y="197"/>
                  </a:cubicBezTo>
                  <a:cubicBezTo>
                    <a:pt x="241" y="277"/>
                    <a:pt x="241" y="277"/>
                    <a:pt x="241" y="277"/>
                  </a:cubicBezTo>
                  <a:cubicBezTo>
                    <a:pt x="202" y="277"/>
                    <a:pt x="39" y="277"/>
                    <a:pt x="0" y="27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171"/>
                    <a:pt x="22" y="148"/>
                    <a:pt x="49" y="14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îs1ïdê"/>
            <p:cNvSpPr/>
            <p:nvPr/>
          </p:nvSpPr>
          <p:spPr bwMode="auto">
            <a:xfrm>
              <a:off x="3977368" y="1256408"/>
              <a:ext cx="2261347" cy="2254452"/>
            </a:xfrm>
            <a:custGeom>
              <a:avLst/>
              <a:gdLst>
                <a:gd name="T0" fmla="*/ 630 w 775"/>
                <a:gd name="T1" fmla="*/ 746 h 772"/>
                <a:gd name="T2" fmla="*/ 628 w 775"/>
                <a:gd name="T3" fmla="*/ 747 h 772"/>
                <a:gd name="T4" fmla="*/ 533 w 775"/>
                <a:gd name="T5" fmla="*/ 772 h 772"/>
                <a:gd name="T6" fmla="*/ 385 w 775"/>
                <a:gd name="T7" fmla="*/ 641 h 772"/>
                <a:gd name="T8" fmla="*/ 418 w 775"/>
                <a:gd name="T9" fmla="*/ 537 h 772"/>
                <a:gd name="T10" fmla="*/ 421 w 775"/>
                <a:gd name="T11" fmla="*/ 529 h 772"/>
                <a:gd name="T12" fmla="*/ 34 w 775"/>
                <a:gd name="T13" fmla="*/ 159 h 772"/>
                <a:gd name="T14" fmla="*/ 37 w 775"/>
                <a:gd name="T15" fmla="*/ 37 h 772"/>
                <a:gd name="T16" fmla="*/ 37 w 775"/>
                <a:gd name="T17" fmla="*/ 37 h 772"/>
                <a:gd name="T18" fmla="*/ 159 w 775"/>
                <a:gd name="T19" fmla="*/ 34 h 772"/>
                <a:gd name="T20" fmla="*/ 527 w 775"/>
                <a:gd name="T21" fmla="*/ 419 h 772"/>
                <a:gd name="T22" fmla="*/ 540 w 775"/>
                <a:gd name="T23" fmla="*/ 416 h 772"/>
                <a:gd name="T24" fmla="*/ 643 w 775"/>
                <a:gd name="T25" fmla="*/ 382 h 772"/>
                <a:gd name="T26" fmla="*/ 775 w 775"/>
                <a:gd name="T27" fmla="*/ 530 h 772"/>
                <a:gd name="T28" fmla="*/ 749 w 775"/>
                <a:gd name="T29" fmla="*/ 625 h 772"/>
                <a:gd name="T30" fmla="*/ 749 w 775"/>
                <a:gd name="T31" fmla="*/ 627 h 772"/>
                <a:gd name="T32" fmla="*/ 745 w 775"/>
                <a:gd name="T33" fmla="*/ 623 h 772"/>
                <a:gd name="T34" fmla="*/ 646 w 775"/>
                <a:gd name="T35" fmla="*/ 524 h 772"/>
                <a:gd name="T36" fmla="*/ 567 w 775"/>
                <a:gd name="T37" fmla="*/ 564 h 772"/>
                <a:gd name="T38" fmla="*/ 527 w 775"/>
                <a:gd name="T39" fmla="*/ 644 h 772"/>
                <a:gd name="T40" fmla="*/ 625 w 775"/>
                <a:gd name="T41" fmla="*/ 742 h 772"/>
                <a:gd name="T42" fmla="*/ 630 w 775"/>
                <a:gd name="T43" fmla="*/ 746 h 772"/>
                <a:gd name="T44" fmla="*/ 129 w 775"/>
                <a:gd name="T45" fmla="*/ 129 h 772"/>
                <a:gd name="T46" fmla="*/ 71 w 775"/>
                <a:gd name="T47" fmla="*/ 129 h 772"/>
                <a:gd name="T48" fmla="*/ 71 w 775"/>
                <a:gd name="T49" fmla="*/ 70 h 772"/>
                <a:gd name="T50" fmla="*/ 129 w 775"/>
                <a:gd name="T51" fmla="*/ 70 h 772"/>
                <a:gd name="T52" fmla="*/ 129 w 775"/>
                <a:gd name="T53" fmla="*/ 12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5" h="772">
                  <a:moveTo>
                    <a:pt x="630" y="746"/>
                  </a:moveTo>
                  <a:cubicBezTo>
                    <a:pt x="628" y="747"/>
                    <a:pt x="628" y="747"/>
                    <a:pt x="628" y="747"/>
                  </a:cubicBezTo>
                  <a:cubicBezTo>
                    <a:pt x="533" y="772"/>
                    <a:pt x="533" y="772"/>
                    <a:pt x="533" y="772"/>
                  </a:cubicBezTo>
                  <a:cubicBezTo>
                    <a:pt x="385" y="641"/>
                    <a:pt x="385" y="641"/>
                    <a:pt x="385" y="641"/>
                  </a:cubicBezTo>
                  <a:cubicBezTo>
                    <a:pt x="418" y="537"/>
                    <a:pt x="418" y="537"/>
                    <a:pt x="418" y="537"/>
                  </a:cubicBezTo>
                  <a:cubicBezTo>
                    <a:pt x="421" y="529"/>
                    <a:pt x="421" y="529"/>
                    <a:pt x="421" y="529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0" y="127"/>
                    <a:pt x="4" y="70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70" y="4"/>
                    <a:pt x="127" y="0"/>
                    <a:pt x="159" y="34"/>
                  </a:cubicBezTo>
                  <a:cubicBezTo>
                    <a:pt x="527" y="419"/>
                    <a:pt x="527" y="419"/>
                    <a:pt x="527" y="419"/>
                  </a:cubicBezTo>
                  <a:cubicBezTo>
                    <a:pt x="540" y="416"/>
                    <a:pt x="540" y="416"/>
                    <a:pt x="540" y="416"/>
                  </a:cubicBezTo>
                  <a:cubicBezTo>
                    <a:pt x="643" y="382"/>
                    <a:pt x="643" y="382"/>
                    <a:pt x="643" y="382"/>
                  </a:cubicBezTo>
                  <a:cubicBezTo>
                    <a:pt x="775" y="530"/>
                    <a:pt x="775" y="530"/>
                    <a:pt x="775" y="530"/>
                  </a:cubicBezTo>
                  <a:cubicBezTo>
                    <a:pt x="749" y="625"/>
                    <a:pt x="749" y="625"/>
                    <a:pt x="749" y="625"/>
                  </a:cubicBezTo>
                  <a:cubicBezTo>
                    <a:pt x="749" y="627"/>
                    <a:pt x="749" y="627"/>
                    <a:pt x="749" y="627"/>
                  </a:cubicBezTo>
                  <a:cubicBezTo>
                    <a:pt x="745" y="623"/>
                    <a:pt x="745" y="623"/>
                    <a:pt x="745" y="623"/>
                  </a:cubicBezTo>
                  <a:cubicBezTo>
                    <a:pt x="646" y="524"/>
                    <a:pt x="646" y="524"/>
                    <a:pt x="646" y="524"/>
                  </a:cubicBezTo>
                  <a:cubicBezTo>
                    <a:pt x="567" y="564"/>
                    <a:pt x="567" y="564"/>
                    <a:pt x="567" y="564"/>
                  </a:cubicBezTo>
                  <a:cubicBezTo>
                    <a:pt x="527" y="644"/>
                    <a:pt x="527" y="644"/>
                    <a:pt x="527" y="644"/>
                  </a:cubicBezTo>
                  <a:cubicBezTo>
                    <a:pt x="625" y="742"/>
                    <a:pt x="625" y="742"/>
                    <a:pt x="625" y="742"/>
                  </a:cubicBezTo>
                  <a:cubicBezTo>
                    <a:pt x="630" y="746"/>
                    <a:pt x="630" y="746"/>
                    <a:pt x="630" y="746"/>
                  </a:cubicBezTo>
                  <a:close/>
                  <a:moveTo>
                    <a:pt x="129" y="129"/>
                  </a:moveTo>
                  <a:cubicBezTo>
                    <a:pt x="113" y="145"/>
                    <a:pt x="87" y="145"/>
                    <a:pt x="71" y="129"/>
                  </a:cubicBezTo>
                  <a:cubicBezTo>
                    <a:pt x="55" y="113"/>
                    <a:pt x="55" y="86"/>
                    <a:pt x="71" y="70"/>
                  </a:cubicBezTo>
                  <a:cubicBezTo>
                    <a:pt x="87" y="54"/>
                    <a:pt x="113" y="54"/>
                    <a:pt x="129" y="70"/>
                  </a:cubicBezTo>
                  <a:cubicBezTo>
                    <a:pt x="145" y="86"/>
                    <a:pt x="145" y="113"/>
                    <a:pt x="129" y="1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îślíḋe"/>
            <p:cNvSpPr/>
            <p:nvPr/>
          </p:nvSpPr>
          <p:spPr bwMode="auto">
            <a:xfrm>
              <a:off x="7403877" y="2087251"/>
              <a:ext cx="299176" cy="563737"/>
            </a:xfrm>
            <a:custGeom>
              <a:avLst/>
              <a:gdLst>
                <a:gd name="T0" fmla="*/ 21 w 51"/>
                <a:gd name="T1" fmla="*/ 72 h 94"/>
                <a:gd name="T2" fmla="*/ 22 w 51"/>
                <a:gd name="T3" fmla="*/ 50 h 94"/>
                <a:gd name="T4" fmla="*/ 7 w 51"/>
                <a:gd name="T5" fmla="*/ 40 h 94"/>
                <a:gd name="T6" fmla="*/ 3 w 51"/>
                <a:gd name="T7" fmla="*/ 26 h 94"/>
                <a:gd name="T8" fmla="*/ 9 w 51"/>
                <a:gd name="T9" fmla="*/ 11 h 94"/>
                <a:gd name="T10" fmla="*/ 23 w 51"/>
                <a:gd name="T11" fmla="*/ 5 h 94"/>
                <a:gd name="T12" fmla="*/ 23 w 51"/>
                <a:gd name="T13" fmla="*/ 0 h 94"/>
                <a:gd name="T14" fmla="*/ 31 w 51"/>
                <a:gd name="T15" fmla="*/ 0 h 94"/>
                <a:gd name="T16" fmla="*/ 31 w 51"/>
                <a:gd name="T17" fmla="*/ 5 h 94"/>
                <a:gd name="T18" fmla="*/ 44 w 51"/>
                <a:gd name="T19" fmla="*/ 11 h 94"/>
                <a:gd name="T20" fmla="*/ 50 w 51"/>
                <a:gd name="T21" fmla="*/ 24 h 94"/>
                <a:gd name="T22" fmla="*/ 37 w 51"/>
                <a:gd name="T23" fmla="*/ 25 h 94"/>
                <a:gd name="T24" fmla="*/ 30 w 51"/>
                <a:gd name="T25" fmla="*/ 17 h 94"/>
                <a:gd name="T26" fmla="*/ 30 w 51"/>
                <a:gd name="T27" fmla="*/ 37 h 94"/>
                <a:gd name="T28" fmla="*/ 47 w 51"/>
                <a:gd name="T29" fmla="*/ 47 h 94"/>
                <a:gd name="T30" fmla="*/ 51 w 51"/>
                <a:gd name="T31" fmla="*/ 61 h 94"/>
                <a:gd name="T32" fmla="*/ 45 w 51"/>
                <a:gd name="T33" fmla="*/ 76 h 94"/>
                <a:gd name="T34" fmla="*/ 29 w 51"/>
                <a:gd name="T35" fmla="*/ 84 h 94"/>
                <a:gd name="T36" fmla="*/ 28 w 51"/>
                <a:gd name="T37" fmla="*/ 94 h 94"/>
                <a:gd name="T38" fmla="*/ 21 w 51"/>
                <a:gd name="T39" fmla="*/ 94 h 94"/>
                <a:gd name="T40" fmla="*/ 21 w 51"/>
                <a:gd name="T41" fmla="*/ 84 h 94"/>
                <a:gd name="T42" fmla="*/ 6 w 51"/>
                <a:gd name="T43" fmla="*/ 77 h 94"/>
                <a:gd name="T44" fmla="*/ 0 w 51"/>
                <a:gd name="T45" fmla="*/ 61 h 94"/>
                <a:gd name="T46" fmla="*/ 14 w 51"/>
                <a:gd name="T47" fmla="*/ 60 h 94"/>
                <a:gd name="T48" fmla="*/ 16 w 51"/>
                <a:gd name="T49" fmla="*/ 67 h 94"/>
                <a:gd name="T50" fmla="*/ 21 w 51"/>
                <a:gd name="T51" fmla="*/ 72 h 94"/>
                <a:gd name="T52" fmla="*/ 23 w 51"/>
                <a:gd name="T53" fmla="*/ 17 h 94"/>
                <a:gd name="T54" fmla="*/ 18 w 51"/>
                <a:gd name="T55" fmla="*/ 20 h 94"/>
                <a:gd name="T56" fmla="*/ 16 w 51"/>
                <a:gd name="T57" fmla="*/ 25 h 94"/>
                <a:gd name="T58" fmla="*/ 17 w 51"/>
                <a:gd name="T59" fmla="*/ 31 h 94"/>
                <a:gd name="T60" fmla="*/ 22 w 51"/>
                <a:gd name="T61" fmla="*/ 35 h 94"/>
                <a:gd name="T62" fmla="*/ 23 w 51"/>
                <a:gd name="T63" fmla="*/ 17 h 94"/>
                <a:gd name="T64" fmla="*/ 29 w 51"/>
                <a:gd name="T65" fmla="*/ 72 h 94"/>
                <a:gd name="T66" fmla="*/ 35 w 51"/>
                <a:gd name="T67" fmla="*/ 69 h 94"/>
                <a:gd name="T68" fmla="*/ 38 w 51"/>
                <a:gd name="T69" fmla="*/ 62 h 94"/>
                <a:gd name="T70" fmla="*/ 36 w 51"/>
                <a:gd name="T71" fmla="*/ 56 h 94"/>
                <a:gd name="T72" fmla="*/ 29 w 51"/>
                <a:gd name="T73" fmla="*/ 52 h 94"/>
                <a:gd name="T74" fmla="*/ 29 w 51"/>
                <a:gd name="T75" fmla="*/ 7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94">
                  <a:moveTo>
                    <a:pt x="21" y="72"/>
                  </a:moveTo>
                  <a:cubicBezTo>
                    <a:pt x="22" y="50"/>
                    <a:pt x="22" y="50"/>
                    <a:pt x="22" y="50"/>
                  </a:cubicBezTo>
                  <a:cubicBezTo>
                    <a:pt x="15" y="47"/>
                    <a:pt x="10" y="44"/>
                    <a:pt x="7" y="40"/>
                  </a:cubicBezTo>
                  <a:cubicBezTo>
                    <a:pt x="4" y="36"/>
                    <a:pt x="3" y="31"/>
                    <a:pt x="3" y="26"/>
                  </a:cubicBezTo>
                  <a:cubicBezTo>
                    <a:pt x="3" y="20"/>
                    <a:pt x="5" y="15"/>
                    <a:pt x="9" y="11"/>
                  </a:cubicBezTo>
                  <a:cubicBezTo>
                    <a:pt x="12" y="8"/>
                    <a:pt x="17" y="6"/>
                    <a:pt x="23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6" y="6"/>
                    <a:pt x="41" y="8"/>
                    <a:pt x="44" y="11"/>
                  </a:cubicBezTo>
                  <a:cubicBezTo>
                    <a:pt x="47" y="15"/>
                    <a:pt x="49" y="19"/>
                    <a:pt x="50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1"/>
                    <a:pt x="34" y="18"/>
                    <a:pt x="30" y="1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8" y="40"/>
                    <a:pt x="44" y="43"/>
                    <a:pt x="47" y="47"/>
                  </a:cubicBezTo>
                  <a:cubicBezTo>
                    <a:pt x="50" y="50"/>
                    <a:pt x="51" y="55"/>
                    <a:pt x="51" y="61"/>
                  </a:cubicBezTo>
                  <a:cubicBezTo>
                    <a:pt x="51" y="67"/>
                    <a:pt x="49" y="72"/>
                    <a:pt x="45" y="76"/>
                  </a:cubicBezTo>
                  <a:cubicBezTo>
                    <a:pt x="41" y="81"/>
                    <a:pt x="36" y="83"/>
                    <a:pt x="29" y="84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15" y="83"/>
                    <a:pt x="10" y="81"/>
                    <a:pt x="6" y="77"/>
                  </a:cubicBezTo>
                  <a:cubicBezTo>
                    <a:pt x="3" y="73"/>
                    <a:pt x="1" y="68"/>
                    <a:pt x="0" y="61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2"/>
                    <a:pt x="15" y="65"/>
                    <a:pt x="16" y="67"/>
                  </a:cubicBezTo>
                  <a:cubicBezTo>
                    <a:pt x="18" y="69"/>
                    <a:pt x="19" y="71"/>
                    <a:pt x="21" y="72"/>
                  </a:cubicBezTo>
                  <a:close/>
                  <a:moveTo>
                    <a:pt x="23" y="17"/>
                  </a:moveTo>
                  <a:cubicBezTo>
                    <a:pt x="21" y="17"/>
                    <a:pt x="19" y="18"/>
                    <a:pt x="18" y="20"/>
                  </a:cubicBezTo>
                  <a:cubicBezTo>
                    <a:pt x="16" y="22"/>
                    <a:pt x="16" y="23"/>
                    <a:pt x="16" y="25"/>
                  </a:cubicBezTo>
                  <a:cubicBezTo>
                    <a:pt x="16" y="27"/>
                    <a:pt x="16" y="29"/>
                    <a:pt x="17" y="31"/>
                  </a:cubicBezTo>
                  <a:cubicBezTo>
                    <a:pt x="18" y="32"/>
                    <a:pt x="20" y="34"/>
                    <a:pt x="22" y="35"/>
                  </a:cubicBezTo>
                  <a:lnTo>
                    <a:pt x="23" y="17"/>
                  </a:lnTo>
                  <a:close/>
                  <a:moveTo>
                    <a:pt x="29" y="72"/>
                  </a:moveTo>
                  <a:cubicBezTo>
                    <a:pt x="32" y="72"/>
                    <a:pt x="34" y="71"/>
                    <a:pt x="35" y="69"/>
                  </a:cubicBezTo>
                  <a:cubicBezTo>
                    <a:pt x="37" y="67"/>
                    <a:pt x="38" y="65"/>
                    <a:pt x="38" y="62"/>
                  </a:cubicBezTo>
                  <a:cubicBezTo>
                    <a:pt x="38" y="60"/>
                    <a:pt x="38" y="58"/>
                    <a:pt x="36" y="56"/>
                  </a:cubicBezTo>
                  <a:cubicBezTo>
                    <a:pt x="35" y="54"/>
                    <a:pt x="33" y="53"/>
                    <a:pt x="29" y="52"/>
                  </a:cubicBezTo>
                  <a:lnTo>
                    <a:pt x="29" y="7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ï$líḍé"/>
            <p:cNvSpPr/>
            <p:nvPr/>
          </p:nvSpPr>
          <p:spPr bwMode="auto">
            <a:xfrm>
              <a:off x="7348855" y="5100861"/>
              <a:ext cx="409223" cy="494684"/>
            </a:xfrm>
            <a:custGeom>
              <a:avLst/>
              <a:gdLst>
                <a:gd name="T0" fmla="*/ 186 w 498"/>
                <a:gd name="T1" fmla="*/ 490 h 602"/>
                <a:gd name="T2" fmla="*/ 412 w 498"/>
                <a:gd name="T3" fmla="*/ 138 h 602"/>
                <a:gd name="T4" fmla="*/ 422 w 498"/>
                <a:gd name="T5" fmla="*/ 150 h 602"/>
                <a:gd name="T6" fmla="*/ 440 w 498"/>
                <a:gd name="T7" fmla="*/ 180 h 602"/>
                <a:gd name="T8" fmla="*/ 192 w 498"/>
                <a:gd name="T9" fmla="*/ 516 h 602"/>
                <a:gd name="T10" fmla="*/ 102 w 498"/>
                <a:gd name="T11" fmla="*/ 550 h 602"/>
                <a:gd name="T12" fmla="*/ 62 w 498"/>
                <a:gd name="T13" fmla="*/ 568 h 602"/>
                <a:gd name="T14" fmla="*/ 42 w 498"/>
                <a:gd name="T15" fmla="*/ 572 h 602"/>
                <a:gd name="T16" fmla="*/ 38 w 498"/>
                <a:gd name="T17" fmla="*/ 570 h 602"/>
                <a:gd name="T18" fmla="*/ 32 w 498"/>
                <a:gd name="T19" fmla="*/ 560 h 602"/>
                <a:gd name="T20" fmla="*/ 30 w 498"/>
                <a:gd name="T21" fmla="*/ 536 h 602"/>
                <a:gd name="T22" fmla="*/ 32 w 498"/>
                <a:gd name="T23" fmla="*/ 502 h 602"/>
                <a:gd name="T24" fmla="*/ 34 w 498"/>
                <a:gd name="T25" fmla="*/ 502 h 602"/>
                <a:gd name="T26" fmla="*/ 34 w 498"/>
                <a:gd name="T27" fmla="*/ 500 h 602"/>
                <a:gd name="T28" fmla="*/ 48 w 498"/>
                <a:gd name="T29" fmla="*/ 500 h 602"/>
                <a:gd name="T30" fmla="*/ 56 w 498"/>
                <a:gd name="T31" fmla="*/ 504 h 602"/>
                <a:gd name="T32" fmla="*/ 76 w 498"/>
                <a:gd name="T33" fmla="*/ 516 h 602"/>
                <a:gd name="T34" fmla="*/ 90 w 498"/>
                <a:gd name="T35" fmla="*/ 530 h 602"/>
                <a:gd name="T36" fmla="*/ 100 w 498"/>
                <a:gd name="T37" fmla="*/ 540 h 602"/>
                <a:gd name="T38" fmla="*/ 102 w 498"/>
                <a:gd name="T39" fmla="*/ 550 h 602"/>
                <a:gd name="T40" fmla="*/ 288 w 498"/>
                <a:gd name="T41" fmla="*/ 72 h 602"/>
                <a:gd name="T42" fmla="*/ 308 w 498"/>
                <a:gd name="T43" fmla="*/ 76 h 602"/>
                <a:gd name="T44" fmla="*/ 334 w 498"/>
                <a:gd name="T45" fmla="*/ 86 h 602"/>
                <a:gd name="T46" fmla="*/ 70 w 498"/>
                <a:gd name="T47" fmla="*/ 396 h 602"/>
                <a:gd name="T48" fmla="*/ 288 w 498"/>
                <a:gd name="T49" fmla="*/ 72 h 602"/>
                <a:gd name="T50" fmla="*/ 130 w 498"/>
                <a:gd name="T51" fmla="*/ 480 h 602"/>
                <a:gd name="T52" fmla="*/ 130 w 498"/>
                <a:gd name="T53" fmla="*/ 444 h 602"/>
                <a:gd name="T54" fmla="*/ 130 w 498"/>
                <a:gd name="T55" fmla="*/ 442 h 602"/>
                <a:gd name="T56" fmla="*/ 118 w 498"/>
                <a:gd name="T57" fmla="*/ 442 h 602"/>
                <a:gd name="T58" fmla="*/ 356 w 498"/>
                <a:gd name="T59" fmla="*/ 96 h 602"/>
                <a:gd name="T60" fmla="*/ 378 w 498"/>
                <a:gd name="T61" fmla="*/ 108 h 602"/>
                <a:gd name="T62" fmla="*/ 396 w 498"/>
                <a:gd name="T63" fmla="*/ 122 h 602"/>
                <a:gd name="T64" fmla="*/ 130 w 498"/>
                <a:gd name="T65" fmla="*/ 480 h 602"/>
                <a:gd name="T66" fmla="*/ 432 w 498"/>
                <a:gd name="T67" fmla="*/ 38 h 602"/>
                <a:gd name="T68" fmla="*/ 388 w 498"/>
                <a:gd name="T69" fmla="*/ 14 h 602"/>
                <a:gd name="T70" fmla="*/ 350 w 498"/>
                <a:gd name="T71" fmla="*/ 2 h 602"/>
                <a:gd name="T72" fmla="*/ 322 w 498"/>
                <a:gd name="T73" fmla="*/ 0 h 602"/>
                <a:gd name="T74" fmla="*/ 308 w 498"/>
                <a:gd name="T75" fmla="*/ 4 h 602"/>
                <a:gd name="T76" fmla="*/ 260 w 498"/>
                <a:gd name="T77" fmla="*/ 70 h 602"/>
                <a:gd name="T78" fmla="*/ 8 w 498"/>
                <a:gd name="T79" fmla="*/ 408 h 602"/>
                <a:gd name="T80" fmla="*/ 2 w 498"/>
                <a:gd name="T81" fmla="*/ 450 h 602"/>
                <a:gd name="T82" fmla="*/ 0 w 498"/>
                <a:gd name="T83" fmla="*/ 516 h 602"/>
                <a:gd name="T84" fmla="*/ 0 w 498"/>
                <a:gd name="T85" fmla="*/ 538 h 602"/>
                <a:gd name="T86" fmla="*/ 6 w 498"/>
                <a:gd name="T87" fmla="*/ 578 h 602"/>
                <a:gd name="T88" fmla="*/ 12 w 498"/>
                <a:gd name="T89" fmla="*/ 598 h 602"/>
                <a:gd name="T90" fmla="*/ 14 w 498"/>
                <a:gd name="T91" fmla="*/ 602 h 602"/>
                <a:gd name="T92" fmla="*/ 24 w 498"/>
                <a:gd name="T93" fmla="*/ 602 h 602"/>
                <a:gd name="T94" fmla="*/ 62 w 498"/>
                <a:gd name="T95" fmla="*/ 596 h 602"/>
                <a:gd name="T96" fmla="*/ 448 w 498"/>
                <a:gd name="T97" fmla="*/ 210 h 602"/>
                <a:gd name="T98" fmla="*/ 478 w 498"/>
                <a:gd name="T99" fmla="*/ 168 h 602"/>
                <a:gd name="T100" fmla="*/ 496 w 498"/>
                <a:gd name="T101" fmla="*/ 144 h 602"/>
                <a:gd name="T102" fmla="*/ 498 w 498"/>
                <a:gd name="T103" fmla="*/ 128 h 602"/>
                <a:gd name="T104" fmla="*/ 488 w 498"/>
                <a:gd name="T105" fmla="*/ 100 h 602"/>
                <a:gd name="T106" fmla="*/ 466 w 498"/>
                <a:gd name="T107" fmla="*/ 68 h 602"/>
                <a:gd name="T108" fmla="*/ 432 w 498"/>
                <a:gd name="T109" fmla="*/ 38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8" h="602">
                  <a:moveTo>
                    <a:pt x="192" y="516"/>
                  </a:moveTo>
                  <a:lnTo>
                    <a:pt x="186" y="490"/>
                  </a:lnTo>
                  <a:lnTo>
                    <a:pt x="144" y="500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22" y="150"/>
                  </a:lnTo>
                  <a:lnTo>
                    <a:pt x="428" y="160"/>
                  </a:lnTo>
                  <a:lnTo>
                    <a:pt x="440" y="180"/>
                  </a:lnTo>
                  <a:lnTo>
                    <a:pt x="192" y="516"/>
                  </a:lnTo>
                  <a:lnTo>
                    <a:pt x="192" y="516"/>
                  </a:lnTo>
                  <a:close/>
                  <a:moveTo>
                    <a:pt x="102" y="550"/>
                  </a:moveTo>
                  <a:lnTo>
                    <a:pt x="102" y="550"/>
                  </a:lnTo>
                  <a:lnTo>
                    <a:pt x="80" y="560"/>
                  </a:lnTo>
                  <a:lnTo>
                    <a:pt x="62" y="568"/>
                  </a:lnTo>
                  <a:lnTo>
                    <a:pt x="52" y="570"/>
                  </a:lnTo>
                  <a:lnTo>
                    <a:pt x="42" y="572"/>
                  </a:lnTo>
                  <a:lnTo>
                    <a:pt x="42" y="572"/>
                  </a:lnTo>
                  <a:lnTo>
                    <a:pt x="38" y="570"/>
                  </a:lnTo>
                  <a:lnTo>
                    <a:pt x="36" y="568"/>
                  </a:lnTo>
                  <a:lnTo>
                    <a:pt x="32" y="560"/>
                  </a:lnTo>
                  <a:lnTo>
                    <a:pt x="32" y="550"/>
                  </a:lnTo>
                  <a:lnTo>
                    <a:pt x="30" y="536"/>
                  </a:lnTo>
                  <a:lnTo>
                    <a:pt x="32" y="512"/>
                  </a:lnTo>
                  <a:lnTo>
                    <a:pt x="32" y="502"/>
                  </a:lnTo>
                  <a:lnTo>
                    <a:pt x="34" y="502"/>
                  </a:lnTo>
                  <a:lnTo>
                    <a:pt x="34" y="502"/>
                  </a:lnTo>
                  <a:lnTo>
                    <a:pt x="34" y="500"/>
                  </a:lnTo>
                  <a:lnTo>
                    <a:pt x="34" y="500"/>
                  </a:lnTo>
                  <a:lnTo>
                    <a:pt x="40" y="500"/>
                  </a:lnTo>
                  <a:lnTo>
                    <a:pt x="48" y="500"/>
                  </a:lnTo>
                  <a:lnTo>
                    <a:pt x="56" y="504"/>
                  </a:lnTo>
                  <a:lnTo>
                    <a:pt x="56" y="504"/>
                  </a:lnTo>
                  <a:lnTo>
                    <a:pt x="66" y="508"/>
                  </a:lnTo>
                  <a:lnTo>
                    <a:pt x="76" y="516"/>
                  </a:lnTo>
                  <a:lnTo>
                    <a:pt x="76" y="516"/>
                  </a:lnTo>
                  <a:lnTo>
                    <a:pt x="90" y="530"/>
                  </a:lnTo>
                  <a:lnTo>
                    <a:pt x="100" y="540"/>
                  </a:lnTo>
                  <a:lnTo>
                    <a:pt x="100" y="540"/>
                  </a:lnTo>
                  <a:lnTo>
                    <a:pt x="102" y="546"/>
                  </a:lnTo>
                  <a:lnTo>
                    <a:pt x="102" y="550"/>
                  </a:lnTo>
                  <a:lnTo>
                    <a:pt x="102" y="550"/>
                  </a:lnTo>
                  <a:close/>
                  <a:moveTo>
                    <a:pt x="288" y="72"/>
                  </a:moveTo>
                  <a:lnTo>
                    <a:pt x="288" y="72"/>
                  </a:lnTo>
                  <a:lnTo>
                    <a:pt x="308" y="76"/>
                  </a:lnTo>
                  <a:lnTo>
                    <a:pt x="334" y="84"/>
                  </a:lnTo>
                  <a:lnTo>
                    <a:pt x="334" y="86"/>
                  </a:lnTo>
                  <a:lnTo>
                    <a:pt x="70" y="444"/>
                  </a:lnTo>
                  <a:lnTo>
                    <a:pt x="70" y="396"/>
                  </a:lnTo>
                  <a:lnTo>
                    <a:pt x="46" y="398"/>
                  </a:lnTo>
                  <a:lnTo>
                    <a:pt x="288" y="72"/>
                  </a:lnTo>
                  <a:lnTo>
                    <a:pt x="288" y="72"/>
                  </a:lnTo>
                  <a:close/>
                  <a:moveTo>
                    <a:pt x="130" y="480"/>
                  </a:moveTo>
                  <a:lnTo>
                    <a:pt x="130" y="480"/>
                  </a:lnTo>
                  <a:lnTo>
                    <a:pt x="130" y="444"/>
                  </a:lnTo>
                  <a:lnTo>
                    <a:pt x="130" y="444"/>
                  </a:lnTo>
                  <a:lnTo>
                    <a:pt x="130" y="442"/>
                  </a:lnTo>
                  <a:lnTo>
                    <a:pt x="126" y="442"/>
                  </a:lnTo>
                  <a:lnTo>
                    <a:pt x="118" y="442"/>
                  </a:lnTo>
                  <a:lnTo>
                    <a:pt x="92" y="452"/>
                  </a:lnTo>
                  <a:lnTo>
                    <a:pt x="356" y="96"/>
                  </a:lnTo>
                  <a:lnTo>
                    <a:pt x="356" y="96"/>
                  </a:lnTo>
                  <a:lnTo>
                    <a:pt x="378" y="108"/>
                  </a:lnTo>
                  <a:lnTo>
                    <a:pt x="378" y="108"/>
                  </a:lnTo>
                  <a:lnTo>
                    <a:pt x="396" y="122"/>
                  </a:lnTo>
                  <a:lnTo>
                    <a:pt x="130" y="480"/>
                  </a:lnTo>
                  <a:lnTo>
                    <a:pt x="130" y="480"/>
                  </a:lnTo>
                  <a:close/>
                  <a:moveTo>
                    <a:pt x="432" y="38"/>
                  </a:moveTo>
                  <a:lnTo>
                    <a:pt x="432" y="38"/>
                  </a:lnTo>
                  <a:lnTo>
                    <a:pt x="410" y="24"/>
                  </a:lnTo>
                  <a:lnTo>
                    <a:pt x="388" y="14"/>
                  </a:lnTo>
                  <a:lnTo>
                    <a:pt x="368" y="6"/>
                  </a:lnTo>
                  <a:lnTo>
                    <a:pt x="350" y="2"/>
                  </a:lnTo>
                  <a:lnTo>
                    <a:pt x="334" y="0"/>
                  </a:lnTo>
                  <a:lnTo>
                    <a:pt x="322" y="0"/>
                  </a:lnTo>
                  <a:lnTo>
                    <a:pt x="314" y="0"/>
                  </a:lnTo>
                  <a:lnTo>
                    <a:pt x="308" y="4"/>
                  </a:lnTo>
                  <a:lnTo>
                    <a:pt x="290" y="28"/>
                  </a:lnTo>
                  <a:lnTo>
                    <a:pt x="260" y="70"/>
                  </a:lnTo>
                  <a:lnTo>
                    <a:pt x="16" y="398"/>
                  </a:lnTo>
                  <a:lnTo>
                    <a:pt x="8" y="408"/>
                  </a:lnTo>
                  <a:lnTo>
                    <a:pt x="8" y="408"/>
                  </a:lnTo>
                  <a:lnTo>
                    <a:pt x="2" y="450"/>
                  </a:lnTo>
                  <a:lnTo>
                    <a:pt x="0" y="492"/>
                  </a:lnTo>
                  <a:lnTo>
                    <a:pt x="0" y="516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2" y="560"/>
                  </a:lnTo>
                  <a:lnTo>
                    <a:pt x="6" y="578"/>
                  </a:lnTo>
                  <a:lnTo>
                    <a:pt x="10" y="594"/>
                  </a:lnTo>
                  <a:lnTo>
                    <a:pt x="12" y="598"/>
                  </a:lnTo>
                  <a:lnTo>
                    <a:pt x="14" y="602"/>
                  </a:lnTo>
                  <a:lnTo>
                    <a:pt x="14" y="602"/>
                  </a:lnTo>
                  <a:lnTo>
                    <a:pt x="18" y="602"/>
                  </a:lnTo>
                  <a:lnTo>
                    <a:pt x="24" y="602"/>
                  </a:lnTo>
                  <a:lnTo>
                    <a:pt x="40" y="600"/>
                  </a:lnTo>
                  <a:lnTo>
                    <a:pt x="62" y="596"/>
                  </a:lnTo>
                  <a:lnTo>
                    <a:pt x="196" y="548"/>
                  </a:lnTo>
                  <a:lnTo>
                    <a:pt x="448" y="210"/>
                  </a:lnTo>
                  <a:lnTo>
                    <a:pt x="452" y="204"/>
                  </a:lnTo>
                  <a:lnTo>
                    <a:pt x="478" y="168"/>
                  </a:lnTo>
                  <a:lnTo>
                    <a:pt x="496" y="144"/>
                  </a:lnTo>
                  <a:lnTo>
                    <a:pt x="496" y="144"/>
                  </a:lnTo>
                  <a:lnTo>
                    <a:pt x="498" y="138"/>
                  </a:lnTo>
                  <a:lnTo>
                    <a:pt x="498" y="128"/>
                  </a:lnTo>
                  <a:lnTo>
                    <a:pt x="494" y="114"/>
                  </a:lnTo>
                  <a:lnTo>
                    <a:pt x="488" y="100"/>
                  </a:lnTo>
                  <a:lnTo>
                    <a:pt x="478" y="84"/>
                  </a:lnTo>
                  <a:lnTo>
                    <a:pt x="466" y="68"/>
                  </a:lnTo>
                  <a:lnTo>
                    <a:pt x="450" y="52"/>
                  </a:lnTo>
                  <a:lnTo>
                    <a:pt x="432" y="38"/>
                  </a:lnTo>
                  <a:lnTo>
                    <a:pt x="432" y="3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işļiḑè"/>
            <p:cNvSpPr txBox="1"/>
            <p:nvPr/>
          </p:nvSpPr>
          <p:spPr bwMode="auto">
            <a:xfrm>
              <a:off x="673099" y="2087251"/>
              <a:ext cx="3589337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iSḷiḋé"/>
            <p:cNvSpPr/>
            <p:nvPr/>
          </p:nvSpPr>
          <p:spPr bwMode="auto">
            <a:xfrm>
              <a:off x="-2000828" y="1516758"/>
              <a:ext cx="5781675" cy="1247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HTTP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访问未加密，存在数据泄露与未授权访问风险</a:t>
              </a:r>
              <a:endParaRPr lang="en-US" altLang="zh-CN" dirty="0">
                <a:solidFill>
                  <a:srgbClr val="000000"/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dirty="0" err="1"/>
                <a:t>WebAPI</a:t>
              </a:r>
              <a:r>
                <a:rPr lang="en-US" altLang="zh-CN" dirty="0"/>
                <a:t> </a:t>
              </a:r>
              <a:r>
                <a:rPr lang="zh-CN" altLang="en-US" dirty="0"/>
                <a:t>语音识别依赖网络，离线场景受限</a:t>
              </a:r>
              <a:endParaRPr lang="zh-CN" altLang="en-US" dirty="0"/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3" name="图片 22" descr="中科大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69924" y="3074945"/>
            <a:ext cx="25245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/>
              <a:t>未来展望</a:t>
            </a:r>
            <a:endParaRPr lang="zh-CN" altLang="en-US" sz="2800" b="1" dirty="0"/>
          </a:p>
        </p:txBody>
      </p:sp>
      <p:sp>
        <p:nvSpPr>
          <p:cNvPr id="28" name="iSḷiḋé"/>
          <p:cNvSpPr/>
          <p:nvPr/>
        </p:nvSpPr>
        <p:spPr bwMode="auto">
          <a:xfrm>
            <a:off x="735330" y="3745865"/>
            <a:ext cx="6411595" cy="1674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启用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HTTPS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、集成 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Vosk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实现离线语音识别、加强身份认证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1450" marR="0" lvl="0" indent="-17145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WASM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模块容器化、多语言支持、动态资源调度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3420110" y="3562350"/>
            <a:ext cx="4628515" cy="2340610"/>
          </a:xfrm>
        </p:spPr>
        <p:txBody>
          <a:bodyPr>
            <a:normAutofit fontScale="90000"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3555" dirty="0"/>
              <a:t>谢谢！</a:t>
            </a:r>
            <a:br>
              <a:rPr lang="en-US" altLang="zh-CN" sz="3555" dirty="0"/>
            </a:br>
            <a:r>
              <a:rPr lang="zh-CN" altLang="en-US" sz="3555" dirty="0"/>
              <a:t>欢迎提问！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3048000" y="3523874"/>
            <a:ext cx="0" cy="2476500"/>
          </a:xfrm>
          <a:prstGeom prst="line">
            <a:avLst/>
          </a:prstGeom>
          <a:ln w="3175">
            <a:solidFill>
              <a:srgbClr val="724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135" y="226060"/>
            <a:ext cx="717550" cy="71755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9594215" y="5685790"/>
            <a:ext cx="1972310" cy="528320"/>
          </a:xfrm>
        </p:spPr>
        <p:txBody>
          <a:bodyPr>
            <a:normAutofit/>
          </a:bodyPr>
          <a:lstStyle/>
          <a:p>
            <a:r>
              <a:rPr lang="en-US" altLang="zh-CN" sz="2000"/>
              <a:t>2025.6.30</a:t>
            </a:r>
            <a:endParaRPr lang="en-US" altLang="zh-CN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8340"/>
            <a:ext cx="2935605" cy="28219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  <a:endParaRPr lang="zh-CN" altLang="en-US" dirty="0"/>
          </a:p>
        </p:txBody>
      </p:sp>
      <p:grpSp>
        <p:nvGrpSpPr>
          <p:cNvPr id="5" name="25614a77-0ddb-4449-a9ba-0f861133a66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099" y="1372997"/>
            <a:ext cx="10847389" cy="4634995"/>
            <a:chOff x="673099" y="1372997"/>
            <a:chExt cx="10847389" cy="4634995"/>
          </a:xfrm>
        </p:grpSpPr>
        <p:sp>
          <p:nvSpPr>
            <p:cNvPr id="6" name="is1iḋê"/>
            <p:cNvSpPr/>
            <p:nvPr/>
          </p:nvSpPr>
          <p:spPr bwMode="auto">
            <a:xfrm>
              <a:off x="6892297" y="4688413"/>
              <a:ext cx="1322336" cy="1319579"/>
            </a:xfrm>
            <a:custGeom>
              <a:avLst/>
              <a:gdLst>
                <a:gd name="T0" fmla="*/ 259 w 453"/>
                <a:gd name="T1" fmla="*/ 452 h 452"/>
                <a:gd name="T2" fmla="*/ 269 w 453"/>
                <a:gd name="T3" fmla="*/ 393 h 452"/>
                <a:gd name="T4" fmla="*/ 314 w 453"/>
                <a:gd name="T5" fmla="*/ 374 h 452"/>
                <a:gd name="T6" fmla="*/ 363 w 453"/>
                <a:gd name="T7" fmla="*/ 409 h 452"/>
                <a:gd name="T8" fmla="*/ 409 w 453"/>
                <a:gd name="T9" fmla="*/ 363 h 452"/>
                <a:gd name="T10" fmla="*/ 375 w 453"/>
                <a:gd name="T11" fmla="*/ 313 h 452"/>
                <a:gd name="T12" fmla="*/ 393 w 453"/>
                <a:gd name="T13" fmla="*/ 269 h 452"/>
                <a:gd name="T14" fmla="*/ 453 w 453"/>
                <a:gd name="T15" fmla="*/ 258 h 452"/>
                <a:gd name="T16" fmla="*/ 452 w 453"/>
                <a:gd name="T17" fmla="*/ 193 h 452"/>
                <a:gd name="T18" fmla="*/ 393 w 453"/>
                <a:gd name="T19" fmla="*/ 183 h 452"/>
                <a:gd name="T20" fmla="*/ 391 w 453"/>
                <a:gd name="T21" fmla="*/ 178 h 452"/>
                <a:gd name="T22" fmla="*/ 391 w 453"/>
                <a:gd name="T23" fmla="*/ 178 h 452"/>
                <a:gd name="T24" fmla="*/ 384 w 453"/>
                <a:gd name="T25" fmla="*/ 161 h 452"/>
                <a:gd name="T26" fmla="*/ 381 w 453"/>
                <a:gd name="T27" fmla="*/ 152 h 452"/>
                <a:gd name="T28" fmla="*/ 381 w 453"/>
                <a:gd name="T29" fmla="*/ 152 h 452"/>
                <a:gd name="T30" fmla="*/ 375 w 453"/>
                <a:gd name="T31" fmla="*/ 139 h 452"/>
                <a:gd name="T32" fmla="*/ 409 w 453"/>
                <a:gd name="T33" fmla="*/ 89 h 452"/>
                <a:gd name="T34" fmla="*/ 363 w 453"/>
                <a:gd name="T35" fmla="*/ 43 h 452"/>
                <a:gd name="T36" fmla="*/ 314 w 453"/>
                <a:gd name="T37" fmla="*/ 78 h 452"/>
                <a:gd name="T38" fmla="*/ 269 w 453"/>
                <a:gd name="T39" fmla="*/ 59 h 452"/>
                <a:gd name="T40" fmla="*/ 259 w 453"/>
                <a:gd name="T41" fmla="*/ 0 h 452"/>
                <a:gd name="T42" fmla="*/ 194 w 453"/>
                <a:gd name="T43" fmla="*/ 0 h 452"/>
                <a:gd name="T44" fmla="*/ 183 w 453"/>
                <a:gd name="T45" fmla="*/ 59 h 452"/>
                <a:gd name="T46" fmla="*/ 139 w 453"/>
                <a:gd name="T47" fmla="*/ 78 h 452"/>
                <a:gd name="T48" fmla="*/ 90 w 453"/>
                <a:gd name="T49" fmla="*/ 43 h 452"/>
                <a:gd name="T50" fmla="*/ 43 w 453"/>
                <a:gd name="T51" fmla="*/ 89 h 452"/>
                <a:gd name="T52" fmla="*/ 78 w 453"/>
                <a:gd name="T53" fmla="*/ 139 h 452"/>
                <a:gd name="T54" fmla="*/ 59 w 453"/>
                <a:gd name="T55" fmla="*/ 183 h 452"/>
                <a:gd name="T56" fmla="*/ 0 w 453"/>
                <a:gd name="T57" fmla="*/ 193 h 452"/>
                <a:gd name="T58" fmla="*/ 0 w 453"/>
                <a:gd name="T59" fmla="*/ 259 h 452"/>
                <a:gd name="T60" fmla="*/ 60 w 453"/>
                <a:gd name="T61" fmla="*/ 269 h 452"/>
                <a:gd name="T62" fmla="*/ 78 w 453"/>
                <a:gd name="T63" fmla="*/ 314 h 452"/>
                <a:gd name="T64" fmla="*/ 44 w 453"/>
                <a:gd name="T65" fmla="*/ 363 h 452"/>
                <a:gd name="T66" fmla="*/ 90 w 453"/>
                <a:gd name="T67" fmla="*/ 409 h 452"/>
                <a:gd name="T68" fmla="*/ 139 w 453"/>
                <a:gd name="T69" fmla="*/ 374 h 452"/>
                <a:gd name="T70" fmla="*/ 184 w 453"/>
                <a:gd name="T71" fmla="*/ 393 h 452"/>
                <a:gd name="T72" fmla="*/ 194 w 453"/>
                <a:gd name="T73" fmla="*/ 452 h 452"/>
                <a:gd name="T74" fmla="*/ 259 w 453"/>
                <a:gd name="T75" fmla="*/ 452 h 452"/>
                <a:gd name="T76" fmla="*/ 346 w 453"/>
                <a:gd name="T77" fmla="*/ 210 h 452"/>
                <a:gd name="T78" fmla="*/ 243 w 453"/>
                <a:gd name="T79" fmla="*/ 346 h 452"/>
                <a:gd name="T80" fmla="*/ 106 w 453"/>
                <a:gd name="T81" fmla="*/ 242 h 452"/>
                <a:gd name="T82" fmla="*/ 210 w 453"/>
                <a:gd name="T83" fmla="*/ 106 h 452"/>
                <a:gd name="T84" fmla="*/ 266 w 453"/>
                <a:gd name="T85" fmla="*/ 111 h 452"/>
                <a:gd name="T86" fmla="*/ 266 w 453"/>
                <a:gd name="T87" fmla="*/ 111 h 452"/>
                <a:gd name="T88" fmla="*/ 312 w 453"/>
                <a:gd name="T89" fmla="*/ 140 h 452"/>
                <a:gd name="T90" fmla="*/ 331 w 453"/>
                <a:gd name="T91" fmla="*/ 165 h 452"/>
                <a:gd name="T92" fmla="*/ 346 w 453"/>
                <a:gd name="T93" fmla="*/ 21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3" h="452">
                  <a:moveTo>
                    <a:pt x="259" y="452"/>
                  </a:moveTo>
                  <a:cubicBezTo>
                    <a:pt x="269" y="393"/>
                    <a:pt x="269" y="393"/>
                    <a:pt x="269" y="393"/>
                  </a:cubicBezTo>
                  <a:cubicBezTo>
                    <a:pt x="314" y="374"/>
                    <a:pt x="314" y="374"/>
                    <a:pt x="314" y="374"/>
                  </a:cubicBezTo>
                  <a:cubicBezTo>
                    <a:pt x="363" y="409"/>
                    <a:pt x="363" y="409"/>
                    <a:pt x="363" y="409"/>
                  </a:cubicBezTo>
                  <a:cubicBezTo>
                    <a:pt x="409" y="363"/>
                    <a:pt x="409" y="363"/>
                    <a:pt x="409" y="363"/>
                  </a:cubicBezTo>
                  <a:cubicBezTo>
                    <a:pt x="375" y="313"/>
                    <a:pt x="375" y="313"/>
                    <a:pt x="375" y="313"/>
                  </a:cubicBezTo>
                  <a:cubicBezTo>
                    <a:pt x="393" y="269"/>
                    <a:pt x="393" y="269"/>
                    <a:pt x="393" y="269"/>
                  </a:cubicBezTo>
                  <a:cubicBezTo>
                    <a:pt x="453" y="258"/>
                    <a:pt x="453" y="258"/>
                    <a:pt x="453" y="258"/>
                  </a:cubicBezTo>
                  <a:cubicBezTo>
                    <a:pt x="452" y="193"/>
                    <a:pt x="452" y="193"/>
                    <a:pt x="452" y="193"/>
                  </a:cubicBezTo>
                  <a:cubicBezTo>
                    <a:pt x="393" y="183"/>
                    <a:pt x="393" y="183"/>
                    <a:pt x="393" y="183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84" y="161"/>
                    <a:pt x="384" y="161"/>
                    <a:pt x="384" y="161"/>
                  </a:cubicBezTo>
                  <a:cubicBezTo>
                    <a:pt x="381" y="152"/>
                    <a:pt x="381" y="152"/>
                    <a:pt x="381" y="152"/>
                  </a:cubicBezTo>
                  <a:cubicBezTo>
                    <a:pt x="381" y="152"/>
                    <a:pt x="381" y="152"/>
                    <a:pt x="381" y="152"/>
                  </a:cubicBezTo>
                  <a:cubicBezTo>
                    <a:pt x="375" y="139"/>
                    <a:pt x="375" y="139"/>
                    <a:pt x="375" y="139"/>
                  </a:cubicBezTo>
                  <a:cubicBezTo>
                    <a:pt x="409" y="89"/>
                    <a:pt x="409" y="89"/>
                    <a:pt x="409" y="89"/>
                  </a:cubicBezTo>
                  <a:cubicBezTo>
                    <a:pt x="363" y="43"/>
                    <a:pt x="363" y="43"/>
                    <a:pt x="363" y="43"/>
                  </a:cubicBezTo>
                  <a:cubicBezTo>
                    <a:pt x="314" y="78"/>
                    <a:pt x="314" y="78"/>
                    <a:pt x="314" y="78"/>
                  </a:cubicBezTo>
                  <a:cubicBezTo>
                    <a:pt x="269" y="59"/>
                    <a:pt x="269" y="59"/>
                    <a:pt x="269" y="59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39" y="78"/>
                    <a:pt x="139" y="78"/>
                    <a:pt x="139" y="78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0" y="269"/>
                    <a:pt x="60" y="269"/>
                    <a:pt x="60" y="269"/>
                  </a:cubicBezTo>
                  <a:cubicBezTo>
                    <a:pt x="78" y="314"/>
                    <a:pt x="78" y="314"/>
                    <a:pt x="78" y="314"/>
                  </a:cubicBezTo>
                  <a:cubicBezTo>
                    <a:pt x="44" y="363"/>
                    <a:pt x="44" y="363"/>
                    <a:pt x="44" y="363"/>
                  </a:cubicBezTo>
                  <a:cubicBezTo>
                    <a:pt x="90" y="409"/>
                    <a:pt x="90" y="409"/>
                    <a:pt x="90" y="409"/>
                  </a:cubicBezTo>
                  <a:cubicBezTo>
                    <a:pt x="139" y="374"/>
                    <a:pt x="139" y="374"/>
                    <a:pt x="139" y="374"/>
                  </a:cubicBezTo>
                  <a:cubicBezTo>
                    <a:pt x="184" y="393"/>
                    <a:pt x="184" y="393"/>
                    <a:pt x="184" y="393"/>
                  </a:cubicBezTo>
                  <a:cubicBezTo>
                    <a:pt x="194" y="452"/>
                    <a:pt x="194" y="452"/>
                    <a:pt x="194" y="452"/>
                  </a:cubicBezTo>
                  <a:cubicBezTo>
                    <a:pt x="259" y="452"/>
                    <a:pt x="259" y="452"/>
                    <a:pt x="259" y="452"/>
                  </a:cubicBezTo>
                  <a:close/>
                  <a:moveTo>
                    <a:pt x="346" y="210"/>
                  </a:moveTo>
                  <a:cubicBezTo>
                    <a:pt x="355" y="276"/>
                    <a:pt x="309" y="337"/>
                    <a:pt x="243" y="346"/>
                  </a:cubicBezTo>
                  <a:cubicBezTo>
                    <a:pt x="177" y="355"/>
                    <a:pt x="115" y="308"/>
                    <a:pt x="106" y="242"/>
                  </a:cubicBezTo>
                  <a:cubicBezTo>
                    <a:pt x="97" y="176"/>
                    <a:pt x="144" y="115"/>
                    <a:pt x="210" y="106"/>
                  </a:cubicBezTo>
                  <a:cubicBezTo>
                    <a:pt x="229" y="103"/>
                    <a:pt x="248" y="105"/>
                    <a:pt x="266" y="111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3" y="117"/>
                    <a:pt x="299" y="127"/>
                    <a:pt x="312" y="140"/>
                  </a:cubicBezTo>
                  <a:cubicBezTo>
                    <a:pt x="319" y="148"/>
                    <a:pt x="326" y="156"/>
                    <a:pt x="331" y="165"/>
                  </a:cubicBezTo>
                  <a:cubicBezTo>
                    <a:pt x="339" y="179"/>
                    <a:pt x="344" y="194"/>
                    <a:pt x="346" y="2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iṧľiďè"/>
            <p:cNvSpPr/>
            <p:nvPr/>
          </p:nvSpPr>
          <p:spPr bwMode="auto">
            <a:xfrm>
              <a:off x="6886783" y="1697645"/>
              <a:ext cx="1318199" cy="1319579"/>
            </a:xfrm>
            <a:custGeom>
              <a:avLst/>
              <a:gdLst>
                <a:gd name="T0" fmla="*/ 259 w 452"/>
                <a:gd name="T1" fmla="*/ 452 h 452"/>
                <a:gd name="T2" fmla="*/ 269 w 452"/>
                <a:gd name="T3" fmla="*/ 393 h 452"/>
                <a:gd name="T4" fmla="*/ 314 w 452"/>
                <a:gd name="T5" fmla="*/ 374 h 452"/>
                <a:gd name="T6" fmla="*/ 363 w 452"/>
                <a:gd name="T7" fmla="*/ 409 h 452"/>
                <a:gd name="T8" fmla="*/ 409 w 452"/>
                <a:gd name="T9" fmla="*/ 363 h 452"/>
                <a:gd name="T10" fmla="*/ 375 w 452"/>
                <a:gd name="T11" fmla="*/ 313 h 452"/>
                <a:gd name="T12" fmla="*/ 393 w 452"/>
                <a:gd name="T13" fmla="*/ 269 h 452"/>
                <a:gd name="T14" fmla="*/ 452 w 452"/>
                <a:gd name="T15" fmla="*/ 259 h 452"/>
                <a:gd name="T16" fmla="*/ 452 w 452"/>
                <a:gd name="T17" fmla="*/ 193 h 452"/>
                <a:gd name="T18" fmla="*/ 393 w 452"/>
                <a:gd name="T19" fmla="*/ 183 h 452"/>
                <a:gd name="T20" fmla="*/ 391 w 452"/>
                <a:gd name="T21" fmla="*/ 178 h 452"/>
                <a:gd name="T22" fmla="*/ 391 w 452"/>
                <a:gd name="T23" fmla="*/ 178 h 452"/>
                <a:gd name="T24" fmla="*/ 384 w 452"/>
                <a:gd name="T25" fmla="*/ 161 h 452"/>
                <a:gd name="T26" fmla="*/ 380 w 452"/>
                <a:gd name="T27" fmla="*/ 152 h 452"/>
                <a:gd name="T28" fmla="*/ 380 w 452"/>
                <a:gd name="T29" fmla="*/ 152 h 452"/>
                <a:gd name="T30" fmla="*/ 375 w 452"/>
                <a:gd name="T31" fmla="*/ 139 h 452"/>
                <a:gd name="T32" fmla="*/ 409 w 452"/>
                <a:gd name="T33" fmla="*/ 89 h 452"/>
                <a:gd name="T34" fmla="*/ 363 w 452"/>
                <a:gd name="T35" fmla="*/ 43 h 452"/>
                <a:gd name="T36" fmla="*/ 314 w 452"/>
                <a:gd name="T37" fmla="*/ 78 h 452"/>
                <a:gd name="T38" fmla="*/ 269 w 452"/>
                <a:gd name="T39" fmla="*/ 59 h 452"/>
                <a:gd name="T40" fmla="*/ 259 w 452"/>
                <a:gd name="T41" fmla="*/ 0 h 452"/>
                <a:gd name="T42" fmla="*/ 193 w 452"/>
                <a:gd name="T43" fmla="*/ 0 h 452"/>
                <a:gd name="T44" fmla="*/ 183 w 452"/>
                <a:gd name="T45" fmla="*/ 59 h 452"/>
                <a:gd name="T46" fmla="*/ 138 w 452"/>
                <a:gd name="T47" fmla="*/ 78 h 452"/>
                <a:gd name="T48" fmla="*/ 89 w 452"/>
                <a:gd name="T49" fmla="*/ 43 h 452"/>
                <a:gd name="T50" fmla="*/ 43 w 452"/>
                <a:gd name="T51" fmla="*/ 89 h 452"/>
                <a:gd name="T52" fmla="*/ 78 w 452"/>
                <a:gd name="T53" fmla="*/ 139 h 452"/>
                <a:gd name="T54" fmla="*/ 59 w 452"/>
                <a:gd name="T55" fmla="*/ 183 h 452"/>
                <a:gd name="T56" fmla="*/ 0 w 452"/>
                <a:gd name="T57" fmla="*/ 193 h 452"/>
                <a:gd name="T58" fmla="*/ 0 w 452"/>
                <a:gd name="T59" fmla="*/ 259 h 452"/>
                <a:gd name="T60" fmla="*/ 60 w 452"/>
                <a:gd name="T61" fmla="*/ 269 h 452"/>
                <a:gd name="T62" fmla="*/ 78 w 452"/>
                <a:gd name="T63" fmla="*/ 314 h 452"/>
                <a:gd name="T64" fmla="*/ 43 w 452"/>
                <a:gd name="T65" fmla="*/ 363 h 452"/>
                <a:gd name="T66" fmla="*/ 90 w 452"/>
                <a:gd name="T67" fmla="*/ 409 h 452"/>
                <a:gd name="T68" fmla="*/ 139 w 452"/>
                <a:gd name="T69" fmla="*/ 374 h 452"/>
                <a:gd name="T70" fmla="*/ 183 w 452"/>
                <a:gd name="T71" fmla="*/ 393 h 452"/>
                <a:gd name="T72" fmla="*/ 194 w 452"/>
                <a:gd name="T73" fmla="*/ 452 h 452"/>
                <a:gd name="T74" fmla="*/ 259 w 452"/>
                <a:gd name="T75" fmla="*/ 452 h 452"/>
                <a:gd name="T76" fmla="*/ 346 w 452"/>
                <a:gd name="T77" fmla="*/ 210 h 452"/>
                <a:gd name="T78" fmla="*/ 243 w 452"/>
                <a:gd name="T79" fmla="*/ 346 h 452"/>
                <a:gd name="T80" fmla="*/ 106 w 452"/>
                <a:gd name="T81" fmla="*/ 242 h 452"/>
                <a:gd name="T82" fmla="*/ 210 w 452"/>
                <a:gd name="T83" fmla="*/ 106 h 452"/>
                <a:gd name="T84" fmla="*/ 266 w 452"/>
                <a:gd name="T85" fmla="*/ 111 h 452"/>
                <a:gd name="T86" fmla="*/ 266 w 452"/>
                <a:gd name="T87" fmla="*/ 111 h 452"/>
                <a:gd name="T88" fmla="*/ 312 w 452"/>
                <a:gd name="T89" fmla="*/ 140 h 452"/>
                <a:gd name="T90" fmla="*/ 331 w 452"/>
                <a:gd name="T91" fmla="*/ 165 h 452"/>
                <a:gd name="T92" fmla="*/ 346 w 452"/>
                <a:gd name="T93" fmla="*/ 21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2" h="452">
                  <a:moveTo>
                    <a:pt x="259" y="452"/>
                  </a:moveTo>
                  <a:cubicBezTo>
                    <a:pt x="269" y="393"/>
                    <a:pt x="269" y="393"/>
                    <a:pt x="269" y="393"/>
                  </a:cubicBezTo>
                  <a:cubicBezTo>
                    <a:pt x="314" y="374"/>
                    <a:pt x="314" y="374"/>
                    <a:pt x="314" y="374"/>
                  </a:cubicBezTo>
                  <a:cubicBezTo>
                    <a:pt x="363" y="409"/>
                    <a:pt x="363" y="409"/>
                    <a:pt x="363" y="409"/>
                  </a:cubicBezTo>
                  <a:cubicBezTo>
                    <a:pt x="409" y="363"/>
                    <a:pt x="409" y="363"/>
                    <a:pt x="409" y="363"/>
                  </a:cubicBezTo>
                  <a:cubicBezTo>
                    <a:pt x="375" y="313"/>
                    <a:pt x="375" y="313"/>
                    <a:pt x="375" y="313"/>
                  </a:cubicBezTo>
                  <a:cubicBezTo>
                    <a:pt x="393" y="269"/>
                    <a:pt x="393" y="269"/>
                    <a:pt x="393" y="269"/>
                  </a:cubicBezTo>
                  <a:cubicBezTo>
                    <a:pt x="452" y="259"/>
                    <a:pt x="452" y="259"/>
                    <a:pt x="452" y="259"/>
                  </a:cubicBezTo>
                  <a:cubicBezTo>
                    <a:pt x="452" y="193"/>
                    <a:pt x="452" y="193"/>
                    <a:pt x="452" y="193"/>
                  </a:cubicBezTo>
                  <a:cubicBezTo>
                    <a:pt x="393" y="183"/>
                    <a:pt x="393" y="183"/>
                    <a:pt x="393" y="183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84" y="161"/>
                    <a:pt x="384" y="161"/>
                    <a:pt x="384" y="161"/>
                  </a:cubicBezTo>
                  <a:cubicBezTo>
                    <a:pt x="380" y="152"/>
                    <a:pt x="380" y="152"/>
                    <a:pt x="380" y="152"/>
                  </a:cubicBezTo>
                  <a:cubicBezTo>
                    <a:pt x="380" y="152"/>
                    <a:pt x="380" y="152"/>
                    <a:pt x="380" y="152"/>
                  </a:cubicBezTo>
                  <a:cubicBezTo>
                    <a:pt x="375" y="139"/>
                    <a:pt x="375" y="139"/>
                    <a:pt x="375" y="139"/>
                  </a:cubicBezTo>
                  <a:cubicBezTo>
                    <a:pt x="409" y="89"/>
                    <a:pt x="409" y="89"/>
                    <a:pt x="409" y="89"/>
                  </a:cubicBezTo>
                  <a:cubicBezTo>
                    <a:pt x="363" y="43"/>
                    <a:pt x="363" y="43"/>
                    <a:pt x="363" y="43"/>
                  </a:cubicBezTo>
                  <a:cubicBezTo>
                    <a:pt x="314" y="78"/>
                    <a:pt x="314" y="78"/>
                    <a:pt x="314" y="78"/>
                  </a:cubicBezTo>
                  <a:cubicBezTo>
                    <a:pt x="269" y="59"/>
                    <a:pt x="269" y="59"/>
                    <a:pt x="269" y="59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38" y="78"/>
                    <a:pt x="138" y="78"/>
                    <a:pt x="138" y="78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0" y="269"/>
                    <a:pt x="60" y="269"/>
                    <a:pt x="60" y="269"/>
                  </a:cubicBezTo>
                  <a:cubicBezTo>
                    <a:pt x="78" y="314"/>
                    <a:pt x="78" y="314"/>
                    <a:pt x="78" y="314"/>
                  </a:cubicBezTo>
                  <a:cubicBezTo>
                    <a:pt x="43" y="363"/>
                    <a:pt x="43" y="363"/>
                    <a:pt x="43" y="363"/>
                  </a:cubicBezTo>
                  <a:cubicBezTo>
                    <a:pt x="90" y="409"/>
                    <a:pt x="90" y="409"/>
                    <a:pt x="90" y="409"/>
                  </a:cubicBezTo>
                  <a:cubicBezTo>
                    <a:pt x="139" y="374"/>
                    <a:pt x="139" y="374"/>
                    <a:pt x="139" y="374"/>
                  </a:cubicBezTo>
                  <a:cubicBezTo>
                    <a:pt x="183" y="393"/>
                    <a:pt x="183" y="393"/>
                    <a:pt x="183" y="393"/>
                  </a:cubicBezTo>
                  <a:cubicBezTo>
                    <a:pt x="194" y="452"/>
                    <a:pt x="194" y="452"/>
                    <a:pt x="194" y="452"/>
                  </a:cubicBezTo>
                  <a:cubicBezTo>
                    <a:pt x="259" y="452"/>
                    <a:pt x="259" y="452"/>
                    <a:pt x="259" y="452"/>
                  </a:cubicBezTo>
                  <a:close/>
                  <a:moveTo>
                    <a:pt x="346" y="210"/>
                  </a:moveTo>
                  <a:cubicBezTo>
                    <a:pt x="355" y="276"/>
                    <a:pt x="309" y="337"/>
                    <a:pt x="243" y="346"/>
                  </a:cubicBezTo>
                  <a:cubicBezTo>
                    <a:pt x="176" y="355"/>
                    <a:pt x="115" y="308"/>
                    <a:pt x="106" y="242"/>
                  </a:cubicBezTo>
                  <a:cubicBezTo>
                    <a:pt x="97" y="176"/>
                    <a:pt x="144" y="115"/>
                    <a:pt x="210" y="106"/>
                  </a:cubicBezTo>
                  <a:cubicBezTo>
                    <a:pt x="229" y="103"/>
                    <a:pt x="248" y="105"/>
                    <a:pt x="266" y="111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3" y="117"/>
                    <a:pt x="299" y="127"/>
                    <a:pt x="312" y="140"/>
                  </a:cubicBezTo>
                  <a:cubicBezTo>
                    <a:pt x="319" y="148"/>
                    <a:pt x="326" y="156"/>
                    <a:pt x="331" y="165"/>
                  </a:cubicBezTo>
                  <a:cubicBezTo>
                    <a:pt x="339" y="179"/>
                    <a:pt x="344" y="194"/>
                    <a:pt x="346" y="2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íṩľiḓe"/>
            <p:cNvSpPr/>
            <p:nvPr/>
          </p:nvSpPr>
          <p:spPr bwMode="auto">
            <a:xfrm>
              <a:off x="5491368" y="2763512"/>
              <a:ext cx="2177235" cy="2178615"/>
            </a:xfrm>
            <a:custGeom>
              <a:avLst/>
              <a:gdLst>
                <a:gd name="T0" fmla="*/ 427 w 746"/>
                <a:gd name="T1" fmla="*/ 746 h 746"/>
                <a:gd name="T2" fmla="*/ 444 w 746"/>
                <a:gd name="T3" fmla="*/ 648 h 746"/>
                <a:gd name="T4" fmla="*/ 518 w 746"/>
                <a:gd name="T5" fmla="*/ 618 h 746"/>
                <a:gd name="T6" fmla="*/ 599 w 746"/>
                <a:gd name="T7" fmla="*/ 675 h 746"/>
                <a:gd name="T8" fmla="*/ 675 w 746"/>
                <a:gd name="T9" fmla="*/ 598 h 746"/>
                <a:gd name="T10" fmla="*/ 618 w 746"/>
                <a:gd name="T11" fmla="*/ 517 h 746"/>
                <a:gd name="T12" fmla="*/ 649 w 746"/>
                <a:gd name="T13" fmla="*/ 444 h 746"/>
                <a:gd name="T14" fmla="*/ 746 w 746"/>
                <a:gd name="T15" fmla="*/ 427 h 746"/>
                <a:gd name="T16" fmla="*/ 746 w 746"/>
                <a:gd name="T17" fmla="*/ 319 h 746"/>
                <a:gd name="T18" fmla="*/ 648 w 746"/>
                <a:gd name="T19" fmla="*/ 302 h 746"/>
                <a:gd name="T20" fmla="*/ 645 w 746"/>
                <a:gd name="T21" fmla="*/ 294 h 746"/>
                <a:gd name="T22" fmla="*/ 645 w 746"/>
                <a:gd name="T23" fmla="*/ 294 h 746"/>
                <a:gd name="T24" fmla="*/ 633 w 746"/>
                <a:gd name="T25" fmla="*/ 266 h 746"/>
                <a:gd name="T26" fmla="*/ 628 w 746"/>
                <a:gd name="T27" fmla="*/ 252 h 746"/>
                <a:gd name="T28" fmla="*/ 628 w 746"/>
                <a:gd name="T29" fmla="*/ 252 h 746"/>
                <a:gd name="T30" fmla="*/ 618 w 746"/>
                <a:gd name="T31" fmla="*/ 229 h 746"/>
                <a:gd name="T32" fmla="*/ 675 w 746"/>
                <a:gd name="T33" fmla="*/ 147 h 746"/>
                <a:gd name="T34" fmla="*/ 599 w 746"/>
                <a:gd name="T35" fmla="*/ 71 h 746"/>
                <a:gd name="T36" fmla="*/ 518 w 746"/>
                <a:gd name="T37" fmla="*/ 128 h 746"/>
                <a:gd name="T38" fmla="*/ 444 w 746"/>
                <a:gd name="T39" fmla="*/ 97 h 746"/>
                <a:gd name="T40" fmla="*/ 427 w 746"/>
                <a:gd name="T41" fmla="*/ 0 h 746"/>
                <a:gd name="T42" fmla="*/ 319 w 746"/>
                <a:gd name="T43" fmla="*/ 0 h 746"/>
                <a:gd name="T44" fmla="*/ 302 w 746"/>
                <a:gd name="T45" fmla="*/ 98 h 746"/>
                <a:gd name="T46" fmla="*/ 229 w 746"/>
                <a:gd name="T47" fmla="*/ 128 h 746"/>
                <a:gd name="T48" fmla="*/ 148 w 746"/>
                <a:gd name="T49" fmla="*/ 71 h 746"/>
                <a:gd name="T50" fmla="*/ 71 w 746"/>
                <a:gd name="T51" fmla="*/ 147 h 746"/>
                <a:gd name="T52" fmla="*/ 129 w 746"/>
                <a:gd name="T53" fmla="*/ 229 h 746"/>
                <a:gd name="T54" fmla="*/ 98 w 746"/>
                <a:gd name="T55" fmla="*/ 302 h 746"/>
                <a:gd name="T56" fmla="*/ 0 w 746"/>
                <a:gd name="T57" fmla="*/ 319 h 746"/>
                <a:gd name="T58" fmla="*/ 0 w 746"/>
                <a:gd name="T59" fmla="*/ 427 h 746"/>
                <a:gd name="T60" fmla="*/ 98 w 746"/>
                <a:gd name="T61" fmla="*/ 444 h 746"/>
                <a:gd name="T62" fmla="*/ 129 w 746"/>
                <a:gd name="T63" fmla="*/ 518 h 746"/>
                <a:gd name="T64" fmla="*/ 72 w 746"/>
                <a:gd name="T65" fmla="*/ 599 h 746"/>
                <a:gd name="T66" fmla="*/ 148 w 746"/>
                <a:gd name="T67" fmla="*/ 675 h 746"/>
                <a:gd name="T68" fmla="*/ 229 w 746"/>
                <a:gd name="T69" fmla="*/ 618 h 746"/>
                <a:gd name="T70" fmla="*/ 303 w 746"/>
                <a:gd name="T71" fmla="*/ 648 h 746"/>
                <a:gd name="T72" fmla="*/ 320 w 746"/>
                <a:gd name="T73" fmla="*/ 746 h 746"/>
                <a:gd name="T74" fmla="*/ 427 w 746"/>
                <a:gd name="T75" fmla="*/ 746 h 746"/>
                <a:gd name="T76" fmla="*/ 571 w 746"/>
                <a:gd name="T77" fmla="*/ 346 h 746"/>
                <a:gd name="T78" fmla="*/ 400 w 746"/>
                <a:gd name="T79" fmla="*/ 571 h 746"/>
                <a:gd name="T80" fmla="*/ 175 w 746"/>
                <a:gd name="T81" fmla="*/ 400 h 746"/>
                <a:gd name="T82" fmla="*/ 346 w 746"/>
                <a:gd name="T83" fmla="*/ 175 h 746"/>
                <a:gd name="T84" fmla="*/ 438 w 746"/>
                <a:gd name="T85" fmla="*/ 184 h 746"/>
                <a:gd name="T86" fmla="*/ 438 w 746"/>
                <a:gd name="T87" fmla="*/ 184 h 746"/>
                <a:gd name="T88" fmla="*/ 514 w 746"/>
                <a:gd name="T89" fmla="*/ 232 h 746"/>
                <a:gd name="T90" fmla="*/ 546 w 746"/>
                <a:gd name="T91" fmla="*/ 273 h 746"/>
                <a:gd name="T92" fmla="*/ 571 w 746"/>
                <a:gd name="T93" fmla="*/ 346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6" h="746">
                  <a:moveTo>
                    <a:pt x="427" y="746"/>
                  </a:moveTo>
                  <a:cubicBezTo>
                    <a:pt x="444" y="648"/>
                    <a:pt x="444" y="648"/>
                    <a:pt x="444" y="648"/>
                  </a:cubicBezTo>
                  <a:cubicBezTo>
                    <a:pt x="518" y="618"/>
                    <a:pt x="518" y="618"/>
                    <a:pt x="518" y="618"/>
                  </a:cubicBezTo>
                  <a:cubicBezTo>
                    <a:pt x="599" y="675"/>
                    <a:pt x="599" y="675"/>
                    <a:pt x="599" y="675"/>
                  </a:cubicBezTo>
                  <a:cubicBezTo>
                    <a:pt x="675" y="598"/>
                    <a:pt x="675" y="598"/>
                    <a:pt x="675" y="598"/>
                  </a:cubicBezTo>
                  <a:cubicBezTo>
                    <a:pt x="618" y="517"/>
                    <a:pt x="618" y="517"/>
                    <a:pt x="618" y="517"/>
                  </a:cubicBezTo>
                  <a:cubicBezTo>
                    <a:pt x="649" y="444"/>
                    <a:pt x="649" y="444"/>
                    <a:pt x="649" y="444"/>
                  </a:cubicBezTo>
                  <a:cubicBezTo>
                    <a:pt x="746" y="427"/>
                    <a:pt x="746" y="427"/>
                    <a:pt x="746" y="427"/>
                  </a:cubicBezTo>
                  <a:cubicBezTo>
                    <a:pt x="746" y="319"/>
                    <a:pt x="746" y="319"/>
                    <a:pt x="746" y="319"/>
                  </a:cubicBezTo>
                  <a:cubicBezTo>
                    <a:pt x="648" y="302"/>
                    <a:pt x="648" y="302"/>
                    <a:pt x="648" y="302"/>
                  </a:cubicBezTo>
                  <a:cubicBezTo>
                    <a:pt x="645" y="294"/>
                    <a:pt x="645" y="294"/>
                    <a:pt x="645" y="294"/>
                  </a:cubicBezTo>
                  <a:cubicBezTo>
                    <a:pt x="645" y="294"/>
                    <a:pt x="645" y="294"/>
                    <a:pt x="645" y="294"/>
                  </a:cubicBezTo>
                  <a:cubicBezTo>
                    <a:pt x="633" y="266"/>
                    <a:pt x="633" y="266"/>
                    <a:pt x="633" y="266"/>
                  </a:cubicBezTo>
                  <a:cubicBezTo>
                    <a:pt x="628" y="252"/>
                    <a:pt x="628" y="252"/>
                    <a:pt x="628" y="252"/>
                  </a:cubicBezTo>
                  <a:cubicBezTo>
                    <a:pt x="628" y="252"/>
                    <a:pt x="628" y="252"/>
                    <a:pt x="628" y="252"/>
                  </a:cubicBezTo>
                  <a:cubicBezTo>
                    <a:pt x="618" y="229"/>
                    <a:pt x="618" y="229"/>
                    <a:pt x="618" y="229"/>
                  </a:cubicBezTo>
                  <a:cubicBezTo>
                    <a:pt x="675" y="147"/>
                    <a:pt x="675" y="147"/>
                    <a:pt x="675" y="147"/>
                  </a:cubicBezTo>
                  <a:cubicBezTo>
                    <a:pt x="599" y="71"/>
                    <a:pt x="599" y="71"/>
                    <a:pt x="599" y="71"/>
                  </a:cubicBezTo>
                  <a:cubicBezTo>
                    <a:pt x="518" y="128"/>
                    <a:pt x="518" y="128"/>
                    <a:pt x="518" y="128"/>
                  </a:cubicBezTo>
                  <a:cubicBezTo>
                    <a:pt x="444" y="97"/>
                    <a:pt x="444" y="97"/>
                    <a:pt x="444" y="97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02" y="98"/>
                    <a:pt x="302" y="98"/>
                    <a:pt x="302" y="98"/>
                  </a:cubicBezTo>
                  <a:cubicBezTo>
                    <a:pt x="229" y="128"/>
                    <a:pt x="229" y="128"/>
                    <a:pt x="229" y="128"/>
                  </a:cubicBezTo>
                  <a:cubicBezTo>
                    <a:pt x="148" y="71"/>
                    <a:pt x="148" y="71"/>
                    <a:pt x="148" y="71"/>
                  </a:cubicBezTo>
                  <a:cubicBezTo>
                    <a:pt x="71" y="147"/>
                    <a:pt x="71" y="147"/>
                    <a:pt x="71" y="147"/>
                  </a:cubicBezTo>
                  <a:cubicBezTo>
                    <a:pt x="129" y="229"/>
                    <a:pt x="129" y="229"/>
                    <a:pt x="129" y="229"/>
                  </a:cubicBezTo>
                  <a:cubicBezTo>
                    <a:pt x="98" y="302"/>
                    <a:pt x="98" y="302"/>
                    <a:pt x="98" y="302"/>
                  </a:cubicBezTo>
                  <a:cubicBezTo>
                    <a:pt x="0" y="319"/>
                    <a:pt x="0" y="319"/>
                    <a:pt x="0" y="319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98" y="444"/>
                    <a:pt x="98" y="444"/>
                    <a:pt x="98" y="444"/>
                  </a:cubicBezTo>
                  <a:cubicBezTo>
                    <a:pt x="129" y="518"/>
                    <a:pt x="129" y="518"/>
                    <a:pt x="129" y="518"/>
                  </a:cubicBezTo>
                  <a:cubicBezTo>
                    <a:pt x="72" y="599"/>
                    <a:pt x="72" y="599"/>
                    <a:pt x="72" y="599"/>
                  </a:cubicBezTo>
                  <a:cubicBezTo>
                    <a:pt x="148" y="675"/>
                    <a:pt x="148" y="675"/>
                    <a:pt x="148" y="675"/>
                  </a:cubicBezTo>
                  <a:cubicBezTo>
                    <a:pt x="229" y="618"/>
                    <a:pt x="229" y="618"/>
                    <a:pt x="229" y="61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20" y="746"/>
                    <a:pt x="320" y="746"/>
                    <a:pt x="320" y="746"/>
                  </a:cubicBezTo>
                  <a:cubicBezTo>
                    <a:pt x="427" y="746"/>
                    <a:pt x="427" y="746"/>
                    <a:pt x="427" y="746"/>
                  </a:cubicBezTo>
                  <a:close/>
                  <a:moveTo>
                    <a:pt x="571" y="346"/>
                  </a:moveTo>
                  <a:cubicBezTo>
                    <a:pt x="586" y="455"/>
                    <a:pt x="509" y="556"/>
                    <a:pt x="400" y="571"/>
                  </a:cubicBezTo>
                  <a:cubicBezTo>
                    <a:pt x="291" y="586"/>
                    <a:pt x="190" y="509"/>
                    <a:pt x="175" y="400"/>
                  </a:cubicBezTo>
                  <a:cubicBezTo>
                    <a:pt x="160" y="291"/>
                    <a:pt x="237" y="190"/>
                    <a:pt x="346" y="175"/>
                  </a:cubicBezTo>
                  <a:cubicBezTo>
                    <a:pt x="378" y="171"/>
                    <a:pt x="410" y="174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67" y="194"/>
                    <a:pt x="493" y="210"/>
                    <a:pt x="514" y="232"/>
                  </a:cubicBezTo>
                  <a:cubicBezTo>
                    <a:pt x="527" y="244"/>
                    <a:pt x="537" y="258"/>
                    <a:pt x="546" y="273"/>
                  </a:cubicBezTo>
                  <a:cubicBezTo>
                    <a:pt x="559" y="295"/>
                    <a:pt x="568" y="320"/>
                    <a:pt x="571" y="34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îṧľiḑé"/>
            <p:cNvSpPr/>
            <p:nvPr/>
          </p:nvSpPr>
          <p:spPr bwMode="auto">
            <a:xfrm>
              <a:off x="6230442" y="3417096"/>
              <a:ext cx="703223" cy="809397"/>
            </a:xfrm>
            <a:custGeom>
              <a:avLst/>
              <a:gdLst>
                <a:gd name="T0" fmla="*/ 120 w 241"/>
                <a:gd name="T1" fmla="*/ 0 h 277"/>
                <a:gd name="T2" fmla="*/ 187 w 241"/>
                <a:gd name="T3" fmla="*/ 66 h 277"/>
                <a:gd name="T4" fmla="*/ 120 w 241"/>
                <a:gd name="T5" fmla="*/ 132 h 277"/>
                <a:gd name="T6" fmla="*/ 54 w 241"/>
                <a:gd name="T7" fmla="*/ 66 h 277"/>
                <a:gd name="T8" fmla="*/ 120 w 241"/>
                <a:gd name="T9" fmla="*/ 0 h 277"/>
                <a:gd name="T10" fmla="*/ 49 w 241"/>
                <a:gd name="T11" fmla="*/ 148 h 277"/>
                <a:gd name="T12" fmla="*/ 79 w 241"/>
                <a:gd name="T13" fmla="*/ 148 h 277"/>
                <a:gd name="T14" fmla="*/ 106 w 241"/>
                <a:gd name="T15" fmla="*/ 193 h 277"/>
                <a:gd name="T16" fmla="*/ 134 w 241"/>
                <a:gd name="T17" fmla="*/ 193 h 277"/>
                <a:gd name="T18" fmla="*/ 161 w 241"/>
                <a:gd name="T19" fmla="*/ 148 h 277"/>
                <a:gd name="T20" fmla="*/ 192 w 241"/>
                <a:gd name="T21" fmla="*/ 148 h 277"/>
                <a:gd name="T22" fmla="*/ 241 w 241"/>
                <a:gd name="T23" fmla="*/ 197 h 277"/>
                <a:gd name="T24" fmla="*/ 241 w 241"/>
                <a:gd name="T25" fmla="*/ 277 h 277"/>
                <a:gd name="T26" fmla="*/ 0 w 241"/>
                <a:gd name="T27" fmla="*/ 277 h 277"/>
                <a:gd name="T28" fmla="*/ 0 w 241"/>
                <a:gd name="T29" fmla="*/ 197 h 277"/>
                <a:gd name="T30" fmla="*/ 49 w 241"/>
                <a:gd name="T31" fmla="*/ 14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277">
                  <a:moveTo>
                    <a:pt x="120" y="0"/>
                  </a:moveTo>
                  <a:cubicBezTo>
                    <a:pt x="157" y="0"/>
                    <a:pt x="187" y="29"/>
                    <a:pt x="187" y="66"/>
                  </a:cubicBezTo>
                  <a:cubicBezTo>
                    <a:pt x="187" y="102"/>
                    <a:pt x="157" y="132"/>
                    <a:pt x="120" y="132"/>
                  </a:cubicBezTo>
                  <a:cubicBezTo>
                    <a:pt x="84" y="132"/>
                    <a:pt x="54" y="102"/>
                    <a:pt x="54" y="66"/>
                  </a:cubicBezTo>
                  <a:cubicBezTo>
                    <a:pt x="54" y="29"/>
                    <a:pt x="84" y="0"/>
                    <a:pt x="120" y="0"/>
                  </a:cubicBezTo>
                  <a:close/>
                  <a:moveTo>
                    <a:pt x="49" y="148"/>
                  </a:moveTo>
                  <a:cubicBezTo>
                    <a:pt x="79" y="148"/>
                    <a:pt x="79" y="148"/>
                    <a:pt x="79" y="148"/>
                  </a:cubicBezTo>
                  <a:cubicBezTo>
                    <a:pt x="106" y="193"/>
                    <a:pt x="106" y="193"/>
                    <a:pt x="106" y="193"/>
                  </a:cubicBezTo>
                  <a:cubicBezTo>
                    <a:pt x="114" y="206"/>
                    <a:pt x="127" y="206"/>
                    <a:pt x="134" y="193"/>
                  </a:cubicBezTo>
                  <a:cubicBezTo>
                    <a:pt x="161" y="148"/>
                    <a:pt x="161" y="148"/>
                    <a:pt x="161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219" y="148"/>
                    <a:pt x="241" y="171"/>
                    <a:pt x="241" y="197"/>
                  </a:cubicBezTo>
                  <a:cubicBezTo>
                    <a:pt x="241" y="277"/>
                    <a:pt x="241" y="277"/>
                    <a:pt x="241" y="277"/>
                  </a:cubicBezTo>
                  <a:cubicBezTo>
                    <a:pt x="202" y="277"/>
                    <a:pt x="39" y="277"/>
                    <a:pt x="0" y="27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171"/>
                    <a:pt x="22" y="148"/>
                    <a:pt x="49" y="14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îślíḋe"/>
            <p:cNvSpPr/>
            <p:nvPr/>
          </p:nvSpPr>
          <p:spPr bwMode="auto">
            <a:xfrm>
              <a:off x="7403877" y="2087251"/>
              <a:ext cx="299176" cy="563737"/>
            </a:xfrm>
            <a:custGeom>
              <a:avLst/>
              <a:gdLst>
                <a:gd name="T0" fmla="*/ 21 w 51"/>
                <a:gd name="T1" fmla="*/ 72 h 94"/>
                <a:gd name="T2" fmla="*/ 22 w 51"/>
                <a:gd name="T3" fmla="*/ 50 h 94"/>
                <a:gd name="T4" fmla="*/ 7 w 51"/>
                <a:gd name="T5" fmla="*/ 40 h 94"/>
                <a:gd name="T6" fmla="*/ 3 w 51"/>
                <a:gd name="T7" fmla="*/ 26 h 94"/>
                <a:gd name="T8" fmla="*/ 9 w 51"/>
                <a:gd name="T9" fmla="*/ 11 h 94"/>
                <a:gd name="T10" fmla="*/ 23 w 51"/>
                <a:gd name="T11" fmla="*/ 5 h 94"/>
                <a:gd name="T12" fmla="*/ 23 w 51"/>
                <a:gd name="T13" fmla="*/ 0 h 94"/>
                <a:gd name="T14" fmla="*/ 31 w 51"/>
                <a:gd name="T15" fmla="*/ 0 h 94"/>
                <a:gd name="T16" fmla="*/ 31 w 51"/>
                <a:gd name="T17" fmla="*/ 5 h 94"/>
                <a:gd name="T18" fmla="*/ 44 w 51"/>
                <a:gd name="T19" fmla="*/ 11 h 94"/>
                <a:gd name="T20" fmla="*/ 50 w 51"/>
                <a:gd name="T21" fmla="*/ 24 h 94"/>
                <a:gd name="T22" fmla="*/ 37 w 51"/>
                <a:gd name="T23" fmla="*/ 25 h 94"/>
                <a:gd name="T24" fmla="*/ 30 w 51"/>
                <a:gd name="T25" fmla="*/ 17 h 94"/>
                <a:gd name="T26" fmla="*/ 30 w 51"/>
                <a:gd name="T27" fmla="*/ 37 h 94"/>
                <a:gd name="T28" fmla="*/ 47 w 51"/>
                <a:gd name="T29" fmla="*/ 47 h 94"/>
                <a:gd name="T30" fmla="*/ 51 w 51"/>
                <a:gd name="T31" fmla="*/ 61 h 94"/>
                <a:gd name="T32" fmla="*/ 45 w 51"/>
                <a:gd name="T33" fmla="*/ 76 h 94"/>
                <a:gd name="T34" fmla="*/ 29 w 51"/>
                <a:gd name="T35" fmla="*/ 84 h 94"/>
                <a:gd name="T36" fmla="*/ 28 w 51"/>
                <a:gd name="T37" fmla="*/ 94 h 94"/>
                <a:gd name="T38" fmla="*/ 21 w 51"/>
                <a:gd name="T39" fmla="*/ 94 h 94"/>
                <a:gd name="T40" fmla="*/ 21 w 51"/>
                <a:gd name="T41" fmla="*/ 84 h 94"/>
                <a:gd name="T42" fmla="*/ 6 w 51"/>
                <a:gd name="T43" fmla="*/ 77 h 94"/>
                <a:gd name="T44" fmla="*/ 0 w 51"/>
                <a:gd name="T45" fmla="*/ 61 h 94"/>
                <a:gd name="T46" fmla="*/ 14 w 51"/>
                <a:gd name="T47" fmla="*/ 60 h 94"/>
                <a:gd name="T48" fmla="*/ 16 w 51"/>
                <a:gd name="T49" fmla="*/ 67 h 94"/>
                <a:gd name="T50" fmla="*/ 21 w 51"/>
                <a:gd name="T51" fmla="*/ 72 h 94"/>
                <a:gd name="T52" fmla="*/ 23 w 51"/>
                <a:gd name="T53" fmla="*/ 17 h 94"/>
                <a:gd name="T54" fmla="*/ 18 w 51"/>
                <a:gd name="T55" fmla="*/ 20 h 94"/>
                <a:gd name="T56" fmla="*/ 16 w 51"/>
                <a:gd name="T57" fmla="*/ 25 h 94"/>
                <a:gd name="T58" fmla="*/ 17 w 51"/>
                <a:gd name="T59" fmla="*/ 31 h 94"/>
                <a:gd name="T60" fmla="*/ 22 w 51"/>
                <a:gd name="T61" fmla="*/ 35 h 94"/>
                <a:gd name="T62" fmla="*/ 23 w 51"/>
                <a:gd name="T63" fmla="*/ 17 h 94"/>
                <a:gd name="T64" fmla="*/ 29 w 51"/>
                <a:gd name="T65" fmla="*/ 72 h 94"/>
                <a:gd name="T66" fmla="*/ 35 w 51"/>
                <a:gd name="T67" fmla="*/ 69 h 94"/>
                <a:gd name="T68" fmla="*/ 38 w 51"/>
                <a:gd name="T69" fmla="*/ 62 h 94"/>
                <a:gd name="T70" fmla="*/ 36 w 51"/>
                <a:gd name="T71" fmla="*/ 56 h 94"/>
                <a:gd name="T72" fmla="*/ 29 w 51"/>
                <a:gd name="T73" fmla="*/ 52 h 94"/>
                <a:gd name="T74" fmla="*/ 29 w 51"/>
                <a:gd name="T75" fmla="*/ 7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94">
                  <a:moveTo>
                    <a:pt x="21" y="72"/>
                  </a:moveTo>
                  <a:cubicBezTo>
                    <a:pt x="22" y="50"/>
                    <a:pt x="22" y="50"/>
                    <a:pt x="22" y="50"/>
                  </a:cubicBezTo>
                  <a:cubicBezTo>
                    <a:pt x="15" y="47"/>
                    <a:pt x="10" y="44"/>
                    <a:pt x="7" y="40"/>
                  </a:cubicBezTo>
                  <a:cubicBezTo>
                    <a:pt x="4" y="36"/>
                    <a:pt x="3" y="31"/>
                    <a:pt x="3" y="26"/>
                  </a:cubicBezTo>
                  <a:cubicBezTo>
                    <a:pt x="3" y="20"/>
                    <a:pt x="5" y="15"/>
                    <a:pt x="9" y="11"/>
                  </a:cubicBezTo>
                  <a:cubicBezTo>
                    <a:pt x="12" y="8"/>
                    <a:pt x="17" y="6"/>
                    <a:pt x="23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6" y="6"/>
                    <a:pt x="41" y="8"/>
                    <a:pt x="44" y="11"/>
                  </a:cubicBezTo>
                  <a:cubicBezTo>
                    <a:pt x="47" y="15"/>
                    <a:pt x="49" y="19"/>
                    <a:pt x="50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1"/>
                    <a:pt x="34" y="18"/>
                    <a:pt x="30" y="1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8" y="40"/>
                    <a:pt x="44" y="43"/>
                    <a:pt x="47" y="47"/>
                  </a:cubicBezTo>
                  <a:cubicBezTo>
                    <a:pt x="50" y="50"/>
                    <a:pt x="51" y="55"/>
                    <a:pt x="51" y="61"/>
                  </a:cubicBezTo>
                  <a:cubicBezTo>
                    <a:pt x="51" y="67"/>
                    <a:pt x="49" y="72"/>
                    <a:pt x="45" y="76"/>
                  </a:cubicBezTo>
                  <a:cubicBezTo>
                    <a:pt x="41" y="81"/>
                    <a:pt x="36" y="83"/>
                    <a:pt x="29" y="84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15" y="83"/>
                    <a:pt x="10" y="81"/>
                    <a:pt x="6" y="77"/>
                  </a:cubicBezTo>
                  <a:cubicBezTo>
                    <a:pt x="3" y="73"/>
                    <a:pt x="1" y="68"/>
                    <a:pt x="0" y="61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2"/>
                    <a:pt x="15" y="65"/>
                    <a:pt x="16" y="67"/>
                  </a:cubicBezTo>
                  <a:cubicBezTo>
                    <a:pt x="18" y="69"/>
                    <a:pt x="19" y="71"/>
                    <a:pt x="21" y="72"/>
                  </a:cubicBezTo>
                  <a:close/>
                  <a:moveTo>
                    <a:pt x="23" y="17"/>
                  </a:moveTo>
                  <a:cubicBezTo>
                    <a:pt x="21" y="17"/>
                    <a:pt x="19" y="18"/>
                    <a:pt x="18" y="20"/>
                  </a:cubicBezTo>
                  <a:cubicBezTo>
                    <a:pt x="16" y="22"/>
                    <a:pt x="16" y="23"/>
                    <a:pt x="16" y="25"/>
                  </a:cubicBezTo>
                  <a:cubicBezTo>
                    <a:pt x="16" y="27"/>
                    <a:pt x="16" y="29"/>
                    <a:pt x="17" y="31"/>
                  </a:cubicBezTo>
                  <a:cubicBezTo>
                    <a:pt x="18" y="32"/>
                    <a:pt x="20" y="34"/>
                    <a:pt x="22" y="35"/>
                  </a:cubicBezTo>
                  <a:lnTo>
                    <a:pt x="23" y="17"/>
                  </a:lnTo>
                  <a:close/>
                  <a:moveTo>
                    <a:pt x="29" y="72"/>
                  </a:moveTo>
                  <a:cubicBezTo>
                    <a:pt x="32" y="72"/>
                    <a:pt x="34" y="71"/>
                    <a:pt x="35" y="69"/>
                  </a:cubicBezTo>
                  <a:cubicBezTo>
                    <a:pt x="37" y="67"/>
                    <a:pt x="38" y="65"/>
                    <a:pt x="38" y="62"/>
                  </a:cubicBezTo>
                  <a:cubicBezTo>
                    <a:pt x="38" y="60"/>
                    <a:pt x="38" y="58"/>
                    <a:pt x="36" y="56"/>
                  </a:cubicBezTo>
                  <a:cubicBezTo>
                    <a:pt x="35" y="54"/>
                    <a:pt x="33" y="53"/>
                    <a:pt x="29" y="52"/>
                  </a:cubicBezTo>
                  <a:lnTo>
                    <a:pt x="29" y="7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ï$líḍé"/>
            <p:cNvSpPr/>
            <p:nvPr/>
          </p:nvSpPr>
          <p:spPr bwMode="auto">
            <a:xfrm>
              <a:off x="7348855" y="5100861"/>
              <a:ext cx="409223" cy="494684"/>
            </a:xfrm>
            <a:custGeom>
              <a:avLst/>
              <a:gdLst>
                <a:gd name="T0" fmla="*/ 186 w 498"/>
                <a:gd name="T1" fmla="*/ 490 h 602"/>
                <a:gd name="T2" fmla="*/ 412 w 498"/>
                <a:gd name="T3" fmla="*/ 138 h 602"/>
                <a:gd name="T4" fmla="*/ 422 w 498"/>
                <a:gd name="T5" fmla="*/ 150 h 602"/>
                <a:gd name="T6" fmla="*/ 440 w 498"/>
                <a:gd name="T7" fmla="*/ 180 h 602"/>
                <a:gd name="T8" fmla="*/ 192 w 498"/>
                <a:gd name="T9" fmla="*/ 516 h 602"/>
                <a:gd name="T10" fmla="*/ 102 w 498"/>
                <a:gd name="T11" fmla="*/ 550 h 602"/>
                <a:gd name="T12" fmla="*/ 62 w 498"/>
                <a:gd name="T13" fmla="*/ 568 h 602"/>
                <a:gd name="T14" fmla="*/ 42 w 498"/>
                <a:gd name="T15" fmla="*/ 572 h 602"/>
                <a:gd name="T16" fmla="*/ 38 w 498"/>
                <a:gd name="T17" fmla="*/ 570 h 602"/>
                <a:gd name="T18" fmla="*/ 32 w 498"/>
                <a:gd name="T19" fmla="*/ 560 h 602"/>
                <a:gd name="T20" fmla="*/ 30 w 498"/>
                <a:gd name="T21" fmla="*/ 536 h 602"/>
                <a:gd name="T22" fmla="*/ 32 w 498"/>
                <a:gd name="T23" fmla="*/ 502 h 602"/>
                <a:gd name="T24" fmla="*/ 34 w 498"/>
                <a:gd name="T25" fmla="*/ 502 h 602"/>
                <a:gd name="T26" fmla="*/ 34 w 498"/>
                <a:gd name="T27" fmla="*/ 500 h 602"/>
                <a:gd name="T28" fmla="*/ 48 w 498"/>
                <a:gd name="T29" fmla="*/ 500 h 602"/>
                <a:gd name="T30" fmla="*/ 56 w 498"/>
                <a:gd name="T31" fmla="*/ 504 h 602"/>
                <a:gd name="T32" fmla="*/ 76 w 498"/>
                <a:gd name="T33" fmla="*/ 516 h 602"/>
                <a:gd name="T34" fmla="*/ 90 w 498"/>
                <a:gd name="T35" fmla="*/ 530 h 602"/>
                <a:gd name="T36" fmla="*/ 100 w 498"/>
                <a:gd name="T37" fmla="*/ 540 h 602"/>
                <a:gd name="T38" fmla="*/ 102 w 498"/>
                <a:gd name="T39" fmla="*/ 550 h 602"/>
                <a:gd name="T40" fmla="*/ 288 w 498"/>
                <a:gd name="T41" fmla="*/ 72 h 602"/>
                <a:gd name="T42" fmla="*/ 308 w 498"/>
                <a:gd name="T43" fmla="*/ 76 h 602"/>
                <a:gd name="T44" fmla="*/ 334 w 498"/>
                <a:gd name="T45" fmla="*/ 86 h 602"/>
                <a:gd name="T46" fmla="*/ 70 w 498"/>
                <a:gd name="T47" fmla="*/ 396 h 602"/>
                <a:gd name="T48" fmla="*/ 288 w 498"/>
                <a:gd name="T49" fmla="*/ 72 h 602"/>
                <a:gd name="T50" fmla="*/ 130 w 498"/>
                <a:gd name="T51" fmla="*/ 480 h 602"/>
                <a:gd name="T52" fmla="*/ 130 w 498"/>
                <a:gd name="T53" fmla="*/ 444 h 602"/>
                <a:gd name="T54" fmla="*/ 130 w 498"/>
                <a:gd name="T55" fmla="*/ 442 h 602"/>
                <a:gd name="T56" fmla="*/ 118 w 498"/>
                <a:gd name="T57" fmla="*/ 442 h 602"/>
                <a:gd name="T58" fmla="*/ 356 w 498"/>
                <a:gd name="T59" fmla="*/ 96 h 602"/>
                <a:gd name="T60" fmla="*/ 378 w 498"/>
                <a:gd name="T61" fmla="*/ 108 h 602"/>
                <a:gd name="T62" fmla="*/ 396 w 498"/>
                <a:gd name="T63" fmla="*/ 122 h 602"/>
                <a:gd name="T64" fmla="*/ 130 w 498"/>
                <a:gd name="T65" fmla="*/ 480 h 602"/>
                <a:gd name="T66" fmla="*/ 432 w 498"/>
                <a:gd name="T67" fmla="*/ 38 h 602"/>
                <a:gd name="T68" fmla="*/ 388 w 498"/>
                <a:gd name="T69" fmla="*/ 14 h 602"/>
                <a:gd name="T70" fmla="*/ 350 w 498"/>
                <a:gd name="T71" fmla="*/ 2 h 602"/>
                <a:gd name="T72" fmla="*/ 322 w 498"/>
                <a:gd name="T73" fmla="*/ 0 h 602"/>
                <a:gd name="T74" fmla="*/ 308 w 498"/>
                <a:gd name="T75" fmla="*/ 4 h 602"/>
                <a:gd name="T76" fmla="*/ 260 w 498"/>
                <a:gd name="T77" fmla="*/ 70 h 602"/>
                <a:gd name="T78" fmla="*/ 8 w 498"/>
                <a:gd name="T79" fmla="*/ 408 h 602"/>
                <a:gd name="T80" fmla="*/ 2 w 498"/>
                <a:gd name="T81" fmla="*/ 450 h 602"/>
                <a:gd name="T82" fmla="*/ 0 w 498"/>
                <a:gd name="T83" fmla="*/ 516 h 602"/>
                <a:gd name="T84" fmla="*/ 0 w 498"/>
                <a:gd name="T85" fmla="*/ 538 h 602"/>
                <a:gd name="T86" fmla="*/ 6 w 498"/>
                <a:gd name="T87" fmla="*/ 578 h 602"/>
                <a:gd name="T88" fmla="*/ 12 w 498"/>
                <a:gd name="T89" fmla="*/ 598 h 602"/>
                <a:gd name="T90" fmla="*/ 14 w 498"/>
                <a:gd name="T91" fmla="*/ 602 h 602"/>
                <a:gd name="T92" fmla="*/ 24 w 498"/>
                <a:gd name="T93" fmla="*/ 602 h 602"/>
                <a:gd name="T94" fmla="*/ 62 w 498"/>
                <a:gd name="T95" fmla="*/ 596 h 602"/>
                <a:gd name="T96" fmla="*/ 448 w 498"/>
                <a:gd name="T97" fmla="*/ 210 h 602"/>
                <a:gd name="T98" fmla="*/ 478 w 498"/>
                <a:gd name="T99" fmla="*/ 168 h 602"/>
                <a:gd name="T100" fmla="*/ 496 w 498"/>
                <a:gd name="T101" fmla="*/ 144 h 602"/>
                <a:gd name="T102" fmla="*/ 498 w 498"/>
                <a:gd name="T103" fmla="*/ 128 h 602"/>
                <a:gd name="T104" fmla="*/ 488 w 498"/>
                <a:gd name="T105" fmla="*/ 100 h 602"/>
                <a:gd name="T106" fmla="*/ 466 w 498"/>
                <a:gd name="T107" fmla="*/ 68 h 602"/>
                <a:gd name="T108" fmla="*/ 432 w 498"/>
                <a:gd name="T109" fmla="*/ 38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8" h="602">
                  <a:moveTo>
                    <a:pt x="192" y="516"/>
                  </a:moveTo>
                  <a:lnTo>
                    <a:pt x="186" y="490"/>
                  </a:lnTo>
                  <a:lnTo>
                    <a:pt x="144" y="500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22" y="150"/>
                  </a:lnTo>
                  <a:lnTo>
                    <a:pt x="428" y="160"/>
                  </a:lnTo>
                  <a:lnTo>
                    <a:pt x="440" y="180"/>
                  </a:lnTo>
                  <a:lnTo>
                    <a:pt x="192" y="516"/>
                  </a:lnTo>
                  <a:lnTo>
                    <a:pt x="192" y="516"/>
                  </a:lnTo>
                  <a:close/>
                  <a:moveTo>
                    <a:pt x="102" y="550"/>
                  </a:moveTo>
                  <a:lnTo>
                    <a:pt x="102" y="550"/>
                  </a:lnTo>
                  <a:lnTo>
                    <a:pt x="80" y="560"/>
                  </a:lnTo>
                  <a:lnTo>
                    <a:pt x="62" y="568"/>
                  </a:lnTo>
                  <a:lnTo>
                    <a:pt x="52" y="570"/>
                  </a:lnTo>
                  <a:lnTo>
                    <a:pt x="42" y="572"/>
                  </a:lnTo>
                  <a:lnTo>
                    <a:pt x="42" y="572"/>
                  </a:lnTo>
                  <a:lnTo>
                    <a:pt x="38" y="570"/>
                  </a:lnTo>
                  <a:lnTo>
                    <a:pt x="36" y="568"/>
                  </a:lnTo>
                  <a:lnTo>
                    <a:pt x="32" y="560"/>
                  </a:lnTo>
                  <a:lnTo>
                    <a:pt x="32" y="550"/>
                  </a:lnTo>
                  <a:lnTo>
                    <a:pt x="30" y="536"/>
                  </a:lnTo>
                  <a:lnTo>
                    <a:pt x="32" y="512"/>
                  </a:lnTo>
                  <a:lnTo>
                    <a:pt x="32" y="502"/>
                  </a:lnTo>
                  <a:lnTo>
                    <a:pt x="34" y="502"/>
                  </a:lnTo>
                  <a:lnTo>
                    <a:pt x="34" y="502"/>
                  </a:lnTo>
                  <a:lnTo>
                    <a:pt x="34" y="500"/>
                  </a:lnTo>
                  <a:lnTo>
                    <a:pt x="34" y="500"/>
                  </a:lnTo>
                  <a:lnTo>
                    <a:pt x="40" y="500"/>
                  </a:lnTo>
                  <a:lnTo>
                    <a:pt x="48" y="500"/>
                  </a:lnTo>
                  <a:lnTo>
                    <a:pt x="56" y="504"/>
                  </a:lnTo>
                  <a:lnTo>
                    <a:pt x="56" y="504"/>
                  </a:lnTo>
                  <a:lnTo>
                    <a:pt x="66" y="508"/>
                  </a:lnTo>
                  <a:lnTo>
                    <a:pt x="76" y="516"/>
                  </a:lnTo>
                  <a:lnTo>
                    <a:pt x="76" y="516"/>
                  </a:lnTo>
                  <a:lnTo>
                    <a:pt x="90" y="530"/>
                  </a:lnTo>
                  <a:lnTo>
                    <a:pt x="100" y="540"/>
                  </a:lnTo>
                  <a:lnTo>
                    <a:pt x="100" y="540"/>
                  </a:lnTo>
                  <a:lnTo>
                    <a:pt x="102" y="546"/>
                  </a:lnTo>
                  <a:lnTo>
                    <a:pt x="102" y="550"/>
                  </a:lnTo>
                  <a:lnTo>
                    <a:pt x="102" y="550"/>
                  </a:lnTo>
                  <a:close/>
                  <a:moveTo>
                    <a:pt x="288" y="72"/>
                  </a:moveTo>
                  <a:lnTo>
                    <a:pt x="288" y="72"/>
                  </a:lnTo>
                  <a:lnTo>
                    <a:pt x="308" y="76"/>
                  </a:lnTo>
                  <a:lnTo>
                    <a:pt x="334" y="84"/>
                  </a:lnTo>
                  <a:lnTo>
                    <a:pt x="334" y="86"/>
                  </a:lnTo>
                  <a:lnTo>
                    <a:pt x="70" y="444"/>
                  </a:lnTo>
                  <a:lnTo>
                    <a:pt x="70" y="396"/>
                  </a:lnTo>
                  <a:lnTo>
                    <a:pt x="46" y="398"/>
                  </a:lnTo>
                  <a:lnTo>
                    <a:pt x="288" y="72"/>
                  </a:lnTo>
                  <a:lnTo>
                    <a:pt x="288" y="72"/>
                  </a:lnTo>
                  <a:close/>
                  <a:moveTo>
                    <a:pt x="130" y="480"/>
                  </a:moveTo>
                  <a:lnTo>
                    <a:pt x="130" y="480"/>
                  </a:lnTo>
                  <a:lnTo>
                    <a:pt x="130" y="444"/>
                  </a:lnTo>
                  <a:lnTo>
                    <a:pt x="130" y="444"/>
                  </a:lnTo>
                  <a:lnTo>
                    <a:pt x="130" y="442"/>
                  </a:lnTo>
                  <a:lnTo>
                    <a:pt x="126" y="442"/>
                  </a:lnTo>
                  <a:lnTo>
                    <a:pt x="118" y="442"/>
                  </a:lnTo>
                  <a:lnTo>
                    <a:pt x="92" y="452"/>
                  </a:lnTo>
                  <a:lnTo>
                    <a:pt x="356" y="96"/>
                  </a:lnTo>
                  <a:lnTo>
                    <a:pt x="356" y="96"/>
                  </a:lnTo>
                  <a:lnTo>
                    <a:pt x="378" y="108"/>
                  </a:lnTo>
                  <a:lnTo>
                    <a:pt x="378" y="108"/>
                  </a:lnTo>
                  <a:lnTo>
                    <a:pt x="396" y="122"/>
                  </a:lnTo>
                  <a:lnTo>
                    <a:pt x="130" y="480"/>
                  </a:lnTo>
                  <a:lnTo>
                    <a:pt x="130" y="480"/>
                  </a:lnTo>
                  <a:close/>
                  <a:moveTo>
                    <a:pt x="432" y="38"/>
                  </a:moveTo>
                  <a:lnTo>
                    <a:pt x="432" y="38"/>
                  </a:lnTo>
                  <a:lnTo>
                    <a:pt x="410" y="24"/>
                  </a:lnTo>
                  <a:lnTo>
                    <a:pt x="388" y="14"/>
                  </a:lnTo>
                  <a:lnTo>
                    <a:pt x="368" y="6"/>
                  </a:lnTo>
                  <a:lnTo>
                    <a:pt x="350" y="2"/>
                  </a:lnTo>
                  <a:lnTo>
                    <a:pt x="334" y="0"/>
                  </a:lnTo>
                  <a:lnTo>
                    <a:pt x="322" y="0"/>
                  </a:lnTo>
                  <a:lnTo>
                    <a:pt x="314" y="0"/>
                  </a:lnTo>
                  <a:lnTo>
                    <a:pt x="308" y="4"/>
                  </a:lnTo>
                  <a:lnTo>
                    <a:pt x="290" y="28"/>
                  </a:lnTo>
                  <a:lnTo>
                    <a:pt x="260" y="70"/>
                  </a:lnTo>
                  <a:lnTo>
                    <a:pt x="16" y="398"/>
                  </a:lnTo>
                  <a:lnTo>
                    <a:pt x="8" y="408"/>
                  </a:lnTo>
                  <a:lnTo>
                    <a:pt x="8" y="408"/>
                  </a:lnTo>
                  <a:lnTo>
                    <a:pt x="2" y="450"/>
                  </a:lnTo>
                  <a:lnTo>
                    <a:pt x="0" y="492"/>
                  </a:lnTo>
                  <a:lnTo>
                    <a:pt x="0" y="516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2" y="560"/>
                  </a:lnTo>
                  <a:lnTo>
                    <a:pt x="6" y="578"/>
                  </a:lnTo>
                  <a:lnTo>
                    <a:pt x="10" y="594"/>
                  </a:lnTo>
                  <a:lnTo>
                    <a:pt x="12" y="598"/>
                  </a:lnTo>
                  <a:lnTo>
                    <a:pt x="14" y="602"/>
                  </a:lnTo>
                  <a:lnTo>
                    <a:pt x="14" y="602"/>
                  </a:lnTo>
                  <a:lnTo>
                    <a:pt x="18" y="602"/>
                  </a:lnTo>
                  <a:lnTo>
                    <a:pt x="24" y="602"/>
                  </a:lnTo>
                  <a:lnTo>
                    <a:pt x="40" y="600"/>
                  </a:lnTo>
                  <a:lnTo>
                    <a:pt x="62" y="596"/>
                  </a:lnTo>
                  <a:lnTo>
                    <a:pt x="196" y="548"/>
                  </a:lnTo>
                  <a:lnTo>
                    <a:pt x="448" y="210"/>
                  </a:lnTo>
                  <a:lnTo>
                    <a:pt x="452" y="204"/>
                  </a:lnTo>
                  <a:lnTo>
                    <a:pt x="478" y="168"/>
                  </a:lnTo>
                  <a:lnTo>
                    <a:pt x="496" y="144"/>
                  </a:lnTo>
                  <a:lnTo>
                    <a:pt x="496" y="144"/>
                  </a:lnTo>
                  <a:lnTo>
                    <a:pt x="498" y="138"/>
                  </a:lnTo>
                  <a:lnTo>
                    <a:pt x="498" y="128"/>
                  </a:lnTo>
                  <a:lnTo>
                    <a:pt x="494" y="114"/>
                  </a:lnTo>
                  <a:lnTo>
                    <a:pt x="488" y="100"/>
                  </a:lnTo>
                  <a:lnTo>
                    <a:pt x="478" y="84"/>
                  </a:lnTo>
                  <a:lnTo>
                    <a:pt x="466" y="68"/>
                  </a:lnTo>
                  <a:lnTo>
                    <a:pt x="450" y="52"/>
                  </a:lnTo>
                  <a:lnTo>
                    <a:pt x="432" y="38"/>
                  </a:lnTo>
                  <a:lnTo>
                    <a:pt x="432" y="3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işļiḑè"/>
            <p:cNvSpPr txBox="1"/>
            <p:nvPr/>
          </p:nvSpPr>
          <p:spPr bwMode="auto">
            <a:xfrm>
              <a:off x="673099" y="2087251"/>
              <a:ext cx="3589337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 fontScale="97500"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dirty="0">
                  <a:solidFill>
                    <a:srgbClr val="A394D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 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iSḷiḋé"/>
            <p:cNvSpPr/>
            <p:nvPr/>
          </p:nvSpPr>
          <p:spPr bwMode="auto">
            <a:xfrm>
              <a:off x="673099" y="2528948"/>
              <a:ext cx="3589020" cy="1252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R="0" lvl="0" indent="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îşľîḍe"/>
            <p:cNvSpPr txBox="1"/>
            <p:nvPr>
              <p:custDataLst>
                <p:tags r:id="rId2"/>
              </p:custDataLst>
            </p:nvPr>
          </p:nvSpPr>
          <p:spPr bwMode="auto">
            <a:xfrm>
              <a:off x="8524875" y="1372997"/>
              <a:ext cx="29940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浏览器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ïṡḷíḍé"/>
            <p:cNvSpPr/>
            <p:nvPr>
              <p:custDataLst>
                <p:tags r:id="rId3"/>
              </p:custDataLst>
            </p:nvPr>
          </p:nvSpPr>
          <p:spPr bwMode="auto">
            <a:xfrm>
              <a:off x="8524875" y="1814803"/>
              <a:ext cx="2994026" cy="699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远程控制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语音识别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iSlíḍé"/>
            <p:cNvSpPr txBox="1"/>
            <p:nvPr>
              <p:custDataLst>
                <p:tags r:id="rId4"/>
              </p:custDataLst>
            </p:nvPr>
          </p:nvSpPr>
          <p:spPr bwMode="auto">
            <a:xfrm>
              <a:off x="7886700" y="3082689"/>
              <a:ext cx="29940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WASM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ï$ľïḋé"/>
            <p:cNvSpPr/>
            <p:nvPr>
              <p:custDataLst>
                <p:tags r:id="rId5"/>
              </p:custDataLst>
            </p:nvPr>
          </p:nvSpPr>
          <p:spPr bwMode="auto">
            <a:xfrm>
              <a:off x="7886700" y="3524495"/>
              <a:ext cx="2994026" cy="699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加速前端计算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iṡļîḓe"/>
            <p:cNvSpPr txBox="1"/>
            <p:nvPr>
              <p:custDataLst>
                <p:tags r:id="rId6"/>
              </p:custDataLst>
            </p:nvPr>
          </p:nvSpPr>
          <p:spPr bwMode="auto">
            <a:xfrm>
              <a:off x="8524875" y="4688413"/>
              <a:ext cx="29940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树莓派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iṣḻîḓe"/>
            <p:cNvSpPr/>
            <p:nvPr>
              <p:custDataLst>
                <p:tags r:id="rId7"/>
              </p:custDataLst>
            </p:nvPr>
          </p:nvSpPr>
          <p:spPr bwMode="auto">
            <a:xfrm>
              <a:off x="8524875" y="5130219"/>
              <a:ext cx="2994026" cy="699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性能与功耗平衡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丰富接口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1" name="直接连接符 20"/>
            <p:cNvCxnSpPr/>
            <p:nvPr>
              <p:custDataLst>
                <p:tags r:id="rId8"/>
              </p:custDataLst>
            </p:nvPr>
          </p:nvCxnSpPr>
          <p:spPr>
            <a:xfrm>
              <a:off x="8353425" y="2763512"/>
              <a:ext cx="316706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>
              <p:custDataLst>
                <p:tags r:id="rId9"/>
              </p:custDataLst>
            </p:nvPr>
          </p:nvCxnSpPr>
          <p:spPr>
            <a:xfrm>
              <a:off x="7886700" y="4506587"/>
              <a:ext cx="363378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 descr="中科大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14350" y="1616075"/>
            <a:ext cx="5282565" cy="30105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zh-CN" sz="2800" b="1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sz="3600" b="1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  </a:t>
            </a:r>
            <a:endParaRPr lang="en-US" altLang="zh-CN" sz="3600" b="1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sz="3600" b="1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   +             +</a:t>
            </a:r>
            <a:endParaRPr lang="zh-CN" altLang="zh-CN" sz="2800" b="1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endParaRPr lang="zh-CN" altLang="zh-CN" sz="2800" b="1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endParaRPr lang="zh-CN" altLang="zh-CN" sz="2800" b="1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sz="2400" b="1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= </a:t>
            </a:r>
            <a:r>
              <a:rPr lang="zh-CN" altLang="zh-CN" sz="2400" b="1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2400" b="1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WASM</a:t>
            </a:r>
            <a:r>
              <a:rPr lang="zh-CN" altLang="zh-CN" sz="2400" b="1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的树莓派语音控制模块</a:t>
            </a:r>
            <a:endParaRPr lang="zh-CN" altLang="zh-CN" sz="2400" b="1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5" name="íṩlíḍe"/>
          <p:cNvSpPr/>
          <p:nvPr/>
        </p:nvSpPr>
        <p:spPr>
          <a:xfrm>
            <a:off x="514350" y="2199640"/>
            <a:ext cx="1450340" cy="1381125"/>
          </a:xfrm>
          <a:prstGeom prst="ellipse">
            <a:avLst/>
          </a:pr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b="1" dirty="0"/>
              <a:t>浏览器</a:t>
            </a:r>
            <a:endParaRPr lang="zh-CN" altLang="en-US" sz="2800" b="1" dirty="0"/>
          </a:p>
        </p:txBody>
      </p:sp>
      <p:sp>
        <p:nvSpPr>
          <p:cNvPr id="26" name="íṩlíḍe"/>
          <p:cNvSpPr/>
          <p:nvPr/>
        </p:nvSpPr>
        <p:spPr>
          <a:xfrm>
            <a:off x="2453005" y="2199640"/>
            <a:ext cx="1381125" cy="1381125"/>
          </a:xfrm>
          <a:prstGeom prst="ellipse">
            <a:avLst/>
          </a:pr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/>
              <a:t>WASM</a:t>
            </a:r>
            <a:endParaRPr lang="en-US" altLang="zh-CN" sz="2800" b="1" dirty="0"/>
          </a:p>
        </p:txBody>
      </p:sp>
      <p:sp>
        <p:nvSpPr>
          <p:cNvPr id="27" name="íṩlíḍe"/>
          <p:cNvSpPr/>
          <p:nvPr/>
        </p:nvSpPr>
        <p:spPr>
          <a:xfrm>
            <a:off x="4322445" y="2201545"/>
            <a:ext cx="1463040" cy="1379220"/>
          </a:xfrm>
          <a:prstGeom prst="ellipse">
            <a:avLst/>
          </a:pr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b="1" dirty="0"/>
              <a:t>树莓派</a:t>
            </a:r>
            <a:endParaRPr lang="zh-CN" altLang="en-US" sz="28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/>
          <p:nvPr/>
        </p:nvPicPr>
        <p:blipFill>
          <a:blip r:embed="rId1"/>
          <a:stretch>
            <a:fillRect/>
          </a:stretch>
        </p:blipFill>
        <p:spPr>
          <a:xfrm>
            <a:off x="5654040" y="2703830"/>
            <a:ext cx="2956560" cy="1896110"/>
          </a:xfrm>
          <a:prstGeom prst="rect">
            <a:avLst/>
          </a:prstGeom>
        </p:spPr>
      </p:pic>
      <p:pic>
        <p:nvPicPr>
          <p:cNvPr id="35" name="图片 34"/>
          <p:cNvPicPr/>
          <p:nvPr/>
        </p:nvPicPr>
        <p:blipFill>
          <a:blip r:embed="rId2"/>
          <a:srcRect l="29427" b="100"/>
          <a:stretch>
            <a:fillRect/>
          </a:stretch>
        </p:blipFill>
        <p:spPr>
          <a:xfrm>
            <a:off x="669925" y="2777490"/>
            <a:ext cx="2000885" cy="19024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可应用场景</a:t>
            </a:r>
            <a:endParaRPr lang="zh-CN" altLang="en-US" dirty="0"/>
          </a:p>
        </p:txBody>
      </p:sp>
      <p:pic>
        <p:nvPicPr>
          <p:cNvPr id="34" name="图片 33" descr="中科大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  <p:sp>
        <p:nvSpPr>
          <p:cNvPr id="36" name="同心圆 35"/>
          <p:cNvSpPr/>
          <p:nvPr/>
        </p:nvSpPr>
        <p:spPr>
          <a:xfrm>
            <a:off x="-256540" y="1753235"/>
            <a:ext cx="3929380" cy="3930015"/>
          </a:xfrm>
          <a:prstGeom prst="don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同心圆 38"/>
          <p:cNvSpPr/>
          <p:nvPr/>
        </p:nvSpPr>
        <p:spPr>
          <a:xfrm>
            <a:off x="5363845" y="1729740"/>
            <a:ext cx="3857625" cy="3844925"/>
          </a:xfrm>
          <a:prstGeom prst="don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" name="b15d545d-6a15-46b3-895f-c24e208876c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736745" y="2541735"/>
            <a:ext cx="11042537" cy="3141345"/>
            <a:chOff x="736745" y="2541735"/>
            <a:chExt cx="11042537" cy="3141345"/>
          </a:xfrm>
        </p:grpSpPr>
        <p:grpSp>
          <p:nvGrpSpPr>
            <p:cNvPr id="6" name="îŝļidé"/>
            <p:cNvGrpSpPr/>
            <p:nvPr/>
          </p:nvGrpSpPr>
          <p:grpSpPr>
            <a:xfrm>
              <a:off x="6325910" y="2607616"/>
              <a:ext cx="1933578" cy="2014847"/>
              <a:chOff x="651655" y="2607616"/>
              <a:chExt cx="1933578" cy="2014847"/>
            </a:xfrm>
          </p:grpSpPr>
          <p:sp>
            <p:nvSpPr>
              <p:cNvPr id="29" name="ïṩ1iḓê"/>
              <p:cNvSpPr/>
              <p:nvPr>
                <p:custDataLst>
                  <p:tags r:id="rId5"/>
                </p:custDataLst>
              </p:nvPr>
            </p:nvSpPr>
            <p:spPr>
              <a:xfrm>
                <a:off x="651655" y="2688885"/>
                <a:ext cx="1933578" cy="1933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3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31" name="ïṧḻíḑè"/>
              <p:cNvGrpSpPr/>
              <p:nvPr/>
            </p:nvGrpSpPr>
            <p:grpSpPr>
              <a:xfrm>
                <a:off x="1909999" y="2607616"/>
                <a:ext cx="675000" cy="675005"/>
                <a:chOff x="7183711" y="5404226"/>
                <a:chExt cx="675000" cy="675005"/>
              </a:xfrm>
            </p:grpSpPr>
            <p:sp>
              <p:nvSpPr>
                <p:cNvPr id="32" name="î$ḻiďê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7183711" y="5404226"/>
                  <a:ext cx="675000" cy="675005"/>
                </a:xfrm>
                <a:prstGeom prst="ellipse">
                  <a:avLst/>
                </a:prstGeom>
                <a:solidFill>
                  <a:schemeClr val="accent3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33" name="ïṥļïḋê"/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7374518" y="5621885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200" dirty="0"/>
                </a:p>
              </p:txBody>
            </p:sp>
          </p:grpSp>
        </p:grpSp>
        <p:grpSp>
          <p:nvGrpSpPr>
            <p:cNvPr id="8" name="íṧľiḓê"/>
            <p:cNvGrpSpPr/>
            <p:nvPr/>
          </p:nvGrpSpPr>
          <p:grpSpPr>
            <a:xfrm>
              <a:off x="736745" y="2607313"/>
              <a:ext cx="5267317" cy="2894965"/>
              <a:chOff x="736745" y="1275545"/>
              <a:chExt cx="5267317" cy="2894965"/>
            </a:xfrm>
          </p:grpSpPr>
          <p:grpSp>
            <p:nvGrpSpPr>
              <p:cNvPr id="15" name="i$ḻíḋè"/>
              <p:cNvGrpSpPr/>
              <p:nvPr/>
            </p:nvGrpSpPr>
            <p:grpSpPr>
              <a:xfrm>
                <a:off x="736745" y="1356666"/>
                <a:ext cx="1933578" cy="1993257"/>
                <a:chOff x="736745" y="1356666"/>
                <a:chExt cx="1933578" cy="1993257"/>
              </a:xfrm>
            </p:grpSpPr>
            <p:sp>
              <p:nvSpPr>
                <p:cNvPr id="19" name="işlîdè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736745" y="1416345"/>
                  <a:ext cx="1933578" cy="19335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noFill/>
                <a:ln w="25400" cap="flat" cmpd="sng" algn="ctr">
                  <a:solidFill>
                    <a:schemeClr val="accent1"/>
                  </a:solidFill>
                  <a:prstDash val="solid"/>
                  <a:miter lim="400000"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2">
                          <a:lumMod val="100000"/>
                        </a:schemeClr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grpSp>
              <p:nvGrpSpPr>
                <p:cNvPr id="21" name="îšļiḋe"/>
                <p:cNvGrpSpPr/>
                <p:nvPr/>
              </p:nvGrpSpPr>
              <p:grpSpPr>
                <a:xfrm>
                  <a:off x="1936034" y="1356666"/>
                  <a:ext cx="675000" cy="675005"/>
                  <a:chOff x="7209746" y="4153276"/>
                  <a:chExt cx="675000" cy="675005"/>
                </a:xfrm>
              </p:grpSpPr>
              <p:sp>
                <p:nvSpPr>
                  <p:cNvPr id="22" name="íśľíḓê"/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7209746" y="4153276"/>
                    <a:ext cx="675000" cy="675005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3" name="íślîdé"/>
                  <p:cNvSpPr/>
                  <p:nvPr>
                    <p:custDataLst>
                      <p:tags r:id="rId10"/>
                    </p:custDataLst>
                  </p:nvPr>
                </p:nvSpPr>
                <p:spPr bwMode="auto">
                  <a:xfrm>
                    <a:off x="7375153" y="4322040"/>
                    <a:ext cx="344185" cy="337474"/>
                  </a:xfrm>
                  <a:custGeom>
                    <a:avLst/>
                    <a:gdLst>
                      <a:gd name="T0" fmla="*/ 1312 w 1990"/>
                      <a:gd name="T1" fmla="*/ 1552 h 1954"/>
                      <a:gd name="T2" fmla="*/ 291 w 1990"/>
                      <a:gd name="T3" fmla="*/ 1746 h 1954"/>
                      <a:gd name="T4" fmla="*/ 0 w 1990"/>
                      <a:gd name="T5" fmla="*/ 540 h 1954"/>
                      <a:gd name="T6" fmla="*/ 515 w 1990"/>
                      <a:gd name="T7" fmla="*/ 249 h 1954"/>
                      <a:gd name="T8" fmla="*/ 1205 w 1990"/>
                      <a:gd name="T9" fmla="*/ 0 h 1954"/>
                      <a:gd name="T10" fmla="*/ 1496 w 1990"/>
                      <a:gd name="T11" fmla="*/ 489 h 1954"/>
                      <a:gd name="T12" fmla="*/ 1413 w 1990"/>
                      <a:gd name="T13" fmla="*/ 291 h 1954"/>
                      <a:gd name="T14" fmla="*/ 802 w 1990"/>
                      <a:gd name="T15" fmla="*/ 83 h 1954"/>
                      <a:gd name="T16" fmla="*/ 1039 w 1990"/>
                      <a:gd name="T17" fmla="*/ 249 h 1954"/>
                      <a:gd name="T18" fmla="*/ 1243 w 1990"/>
                      <a:gd name="T19" fmla="*/ 499 h 1954"/>
                      <a:gd name="T20" fmla="*/ 291 w 1990"/>
                      <a:gd name="T21" fmla="*/ 333 h 1954"/>
                      <a:gd name="T22" fmla="*/ 83 w 1990"/>
                      <a:gd name="T23" fmla="*/ 1455 h 1954"/>
                      <a:gd name="T24" fmla="*/ 1039 w 1990"/>
                      <a:gd name="T25" fmla="*/ 1663 h 1954"/>
                      <a:gd name="T26" fmla="*/ 1641 w 1990"/>
                      <a:gd name="T27" fmla="*/ 1453 h 1954"/>
                      <a:gd name="T28" fmla="*/ 1138 w 1990"/>
                      <a:gd name="T29" fmla="*/ 583 h 1954"/>
                      <a:gd name="T30" fmla="*/ 1641 w 1990"/>
                      <a:gd name="T31" fmla="*/ 1453 h 1954"/>
                      <a:gd name="T32" fmla="*/ 1752 w 1990"/>
                      <a:gd name="T33" fmla="*/ 809 h 1954"/>
                      <a:gd name="T34" fmla="*/ 1026 w 1990"/>
                      <a:gd name="T35" fmla="*/ 1228 h 1954"/>
                      <a:gd name="T36" fmla="*/ 1767 w 1990"/>
                      <a:gd name="T37" fmla="*/ 1422 h 1954"/>
                      <a:gd name="T38" fmla="*/ 1717 w 1990"/>
                      <a:gd name="T39" fmla="*/ 1835 h 1954"/>
                      <a:gd name="T40" fmla="*/ 1767 w 1990"/>
                      <a:gd name="T41" fmla="*/ 1422 h 1954"/>
                      <a:gd name="T42" fmla="*/ 1739 w 1990"/>
                      <a:gd name="T43" fmla="*/ 1874 h 1954"/>
                      <a:gd name="T44" fmla="*/ 1956 w 1990"/>
                      <a:gd name="T45" fmla="*/ 1749 h 1954"/>
                      <a:gd name="T46" fmla="*/ 249 w 1990"/>
                      <a:gd name="T47" fmla="*/ 551 h 1954"/>
                      <a:gd name="T48" fmla="*/ 803 w 1990"/>
                      <a:gd name="T49" fmla="*/ 613 h 1954"/>
                      <a:gd name="T50" fmla="*/ 675 w 1990"/>
                      <a:gd name="T51" fmla="*/ 828 h 1954"/>
                      <a:gd name="T52" fmla="*/ 249 w 1990"/>
                      <a:gd name="T53" fmla="*/ 890 h 1954"/>
                      <a:gd name="T54" fmla="*/ 675 w 1990"/>
                      <a:gd name="T55" fmla="*/ 828 h 1954"/>
                      <a:gd name="T56" fmla="*/ 675 w 1990"/>
                      <a:gd name="T57" fmla="*/ 1167 h 1954"/>
                      <a:gd name="T58" fmla="*/ 249 w 1990"/>
                      <a:gd name="T59" fmla="*/ 1105 h 1954"/>
                      <a:gd name="T60" fmla="*/ 249 w 1990"/>
                      <a:gd name="T61" fmla="*/ 1444 h 1954"/>
                      <a:gd name="T62" fmla="*/ 803 w 1990"/>
                      <a:gd name="T63" fmla="*/ 1382 h 1954"/>
                      <a:gd name="T64" fmla="*/ 249 w 1990"/>
                      <a:gd name="T65" fmla="*/ 1444 h 1954"/>
                      <a:gd name="T66" fmla="*/ 1179 w 1990"/>
                      <a:gd name="T67" fmla="*/ 961 h 1954"/>
                      <a:gd name="T68" fmla="*/ 1300 w 1990"/>
                      <a:gd name="T69" fmla="*/ 1219 h 1954"/>
                      <a:gd name="T70" fmla="*/ 1604 w 1990"/>
                      <a:gd name="T71" fmla="*/ 858 h 19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990" h="1954">
                        <a:moveTo>
                          <a:pt x="1231" y="1534"/>
                        </a:moveTo>
                        <a:cubicBezTo>
                          <a:pt x="1258" y="1542"/>
                          <a:pt x="1285" y="1548"/>
                          <a:pt x="1312" y="1552"/>
                        </a:cubicBezTo>
                        <a:cubicBezTo>
                          <a:pt x="1272" y="1665"/>
                          <a:pt x="1165" y="1746"/>
                          <a:pt x="1039" y="1746"/>
                        </a:cubicBezTo>
                        <a:lnTo>
                          <a:pt x="291" y="1746"/>
                        </a:lnTo>
                        <a:cubicBezTo>
                          <a:pt x="131" y="1746"/>
                          <a:pt x="0" y="1615"/>
                          <a:pt x="0" y="1455"/>
                        </a:cubicBezTo>
                        <a:lnTo>
                          <a:pt x="0" y="540"/>
                        </a:lnTo>
                        <a:cubicBezTo>
                          <a:pt x="0" y="380"/>
                          <a:pt x="131" y="249"/>
                          <a:pt x="291" y="249"/>
                        </a:cubicBezTo>
                        <a:lnTo>
                          <a:pt x="515" y="249"/>
                        </a:lnTo>
                        <a:cubicBezTo>
                          <a:pt x="535" y="109"/>
                          <a:pt x="656" y="0"/>
                          <a:pt x="802" y="0"/>
                        </a:cubicBezTo>
                        <a:lnTo>
                          <a:pt x="1205" y="0"/>
                        </a:lnTo>
                        <a:cubicBezTo>
                          <a:pt x="1366" y="0"/>
                          <a:pt x="1496" y="131"/>
                          <a:pt x="1496" y="291"/>
                        </a:cubicBezTo>
                        <a:lnTo>
                          <a:pt x="1496" y="489"/>
                        </a:lnTo>
                        <a:cubicBezTo>
                          <a:pt x="1469" y="484"/>
                          <a:pt x="1441" y="480"/>
                          <a:pt x="1413" y="479"/>
                        </a:cubicBezTo>
                        <a:lnTo>
                          <a:pt x="1413" y="291"/>
                        </a:lnTo>
                        <a:cubicBezTo>
                          <a:pt x="1413" y="176"/>
                          <a:pt x="1320" y="83"/>
                          <a:pt x="1205" y="83"/>
                        </a:cubicBezTo>
                        <a:lnTo>
                          <a:pt x="802" y="83"/>
                        </a:lnTo>
                        <a:cubicBezTo>
                          <a:pt x="701" y="83"/>
                          <a:pt x="617" y="155"/>
                          <a:pt x="598" y="249"/>
                        </a:cubicBezTo>
                        <a:lnTo>
                          <a:pt x="1039" y="249"/>
                        </a:lnTo>
                        <a:cubicBezTo>
                          <a:pt x="1180" y="249"/>
                          <a:pt x="1297" y="349"/>
                          <a:pt x="1324" y="482"/>
                        </a:cubicBezTo>
                        <a:cubicBezTo>
                          <a:pt x="1297" y="485"/>
                          <a:pt x="1270" y="491"/>
                          <a:pt x="1243" y="499"/>
                        </a:cubicBezTo>
                        <a:cubicBezTo>
                          <a:pt x="1224" y="404"/>
                          <a:pt x="1140" y="333"/>
                          <a:pt x="1039" y="333"/>
                        </a:cubicBezTo>
                        <a:lnTo>
                          <a:pt x="291" y="333"/>
                        </a:lnTo>
                        <a:cubicBezTo>
                          <a:pt x="177" y="333"/>
                          <a:pt x="83" y="426"/>
                          <a:pt x="83" y="540"/>
                        </a:cubicBezTo>
                        <a:lnTo>
                          <a:pt x="83" y="1455"/>
                        </a:lnTo>
                        <a:cubicBezTo>
                          <a:pt x="83" y="1569"/>
                          <a:pt x="177" y="1663"/>
                          <a:pt x="291" y="1663"/>
                        </a:cubicBezTo>
                        <a:lnTo>
                          <a:pt x="1039" y="1663"/>
                        </a:lnTo>
                        <a:cubicBezTo>
                          <a:pt x="1126" y="1663"/>
                          <a:pt x="1200" y="1609"/>
                          <a:pt x="1231" y="1534"/>
                        </a:cubicBezTo>
                        <a:close/>
                        <a:moveTo>
                          <a:pt x="1641" y="1453"/>
                        </a:moveTo>
                        <a:cubicBezTo>
                          <a:pt x="1401" y="1591"/>
                          <a:pt x="1093" y="1509"/>
                          <a:pt x="955" y="1269"/>
                        </a:cubicBezTo>
                        <a:cubicBezTo>
                          <a:pt x="816" y="1029"/>
                          <a:pt x="899" y="722"/>
                          <a:pt x="1138" y="583"/>
                        </a:cubicBezTo>
                        <a:cubicBezTo>
                          <a:pt x="1378" y="445"/>
                          <a:pt x="1686" y="527"/>
                          <a:pt x="1824" y="767"/>
                        </a:cubicBezTo>
                        <a:cubicBezTo>
                          <a:pt x="1963" y="1007"/>
                          <a:pt x="1880" y="1314"/>
                          <a:pt x="1641" y="1453"/>
                        </a:cubicBezTo>
                        <a:close/>
                        <a:moveTo>
                          <a:pt x="1599" y="1381"/>
                        </a:moveTo>
                        <a:cubicBezTo>
                          <a:pt x="1799" y="1266"/>
                          <a:pt x="1868" y="1009"/>
                          <a:pt x="1752" y="809"/>
                        </a:cubicBezTo>
                        <a:cubicBezTo>
                          <a:pt x="1637" y="608"/>
                          <a:pt x="1380" y="539"/>
                          <a:pt x="1180" y="655"/>
                        </a:cubicBezTo>
                        <a:cubicBezTo>
                          <a:pt x="980" y="771"/>
                          <a:pt x="911" y="1027"/>
                          <a:pt x="1026" y="1228"/>
                        </a:cubicBezTo>
                        <a:cubicBezTo>
                          <a:pt x="1142" y="1428"/>
                          <a:pt x="1399" y="1497"/>
                          <a:pt x="1599" y="1381"/>
                        </a:cubicBezTo>
                        <a:close/>
                        <a:moveTo>
                          <a:pt x="1767" y="1422"/>
                        </a:moveTo>
                        <a:lnTo>
                          <a:pt x="1551" y="1547"/>
                        </a:lnTo>
                        <a:lnTo>
                          <a:pt x="1717" y="1835"/>
                        </a:lnTo>
                        <a:lnTo>
                          <a:pt x="1933" y="1710"/>
                        </a:lnTo>
                        <a:lnTo>
                          <a:pt x="1767" y="1422"/>
                        </a:lnTo>
                        <a:close/>
                        <a:moveTo>
                          <a:pt x="1956" y="1749"/>
                        </a:moveTo>
                        <a:lnTo>
                          <a:pt x="1739" y="1874"/>
                        </a:lnTo>
                        <a:cubicBezTo>
                          <a:pt x="1774" y="1934"/>
                          <a:pt x="1850" y="1954"/>
                          <a:pt x="1910" y="1919"/>
                        </a:cubicBezTo>
                        <a:cubicBezTo>
                          <a:pt x="1969" y="1885"/>
                          <a:pt x="1990" y="1809"/>
                          <a:pt x="1956" y="1749"/>
                        </a:cubicBezTo>
                        <a:close/>
                        <a:moveTo>
                          <a:pt x="803" y="551"/>
                        </a:moveTo>
                        <a:lnTo>
                          <a:pt x="249" y="551"/>
                        </a:lnTo>
                        <a:lnTo>
                          <a:pt x="249" y="613"/>
                        </a:lnTo>
                        <a:lnTo>
                          <a:pt x="803" y="613"/>
                        </a:lnTo>
                        <a:lnTo>
                          <a:pt x="803" y="551"/>
                        </a:lnTo>
                        <a:close/>
                        <a:moveTo>
                          <a:pt x="675" y="828"/>
                        </a:moveTo>
                        <a:lnTo>
                          <a:pt x="249" y="828"/>
                        </a:lnTo>
                        <a:lnTo>
                          <a:pt x="249" y="890"/>
                        </a:lnTo>
                        <a:lnTo>
                          <a:pt x="675" y="890"/>
                        </a:lnTo>
                        <a:lnTo>
                          <a:pt x="675" y="828"/>
                        </a:lnTo>
                        <a:close/>
                        <a:moveTo>
                          <a:pt x="249" y="1167"/>
                        </a:moveTo>
                        <a:lnTo>
                          <a:pt x="675" y="1167"/>
                        </a:lnTo>
                        <a:lnTo>
                          <a:pt x="675" y="1105"/>
                        </a:lnTo>
                        <a:lnTo>
                          <a:pt x="249" y="1105"/>
                        </a:lnTo>
                        <a:lnTo>
                          <a:pt x="249" y="1167"/>
                        </a:lnTo>
                        <a:close/>
                        <a:moveTo>
                          <a:pt x="249" y="1444"/>
                        </a:moveTo>
                        <a:lnTo>
                          <a:pt x="803" y="1444"/>
                        </a:lnTo>
                        <a:lnTo>
                          <a:pt x="803" y="1382"/>
                        </a:lnTo>
                        <a:lnTo>
                          <a:pt x="249" y="1382"/>
                        </a:lnTo>
                        <a:lnTo>
                          <a:pt x="249" y="1444"/>
                        </a:lnTo>
                        <a:close/>
                        <a:moveTo>
                          <a:pt x="1308" y="1105"/>
                        </a:moveTo>
                        <a:lnTo>
                          <a:pt x="1179" y="961"/>
                        </a:lnTo>
                        <a:lnTo>
                          <a:pt x="1118" y="1017"/>
                        </a:lnTo>
                        <a:lnTo>
                          <a:pt x="1300" y="1219"/>
                        </a:lnTo>
                        <a:lnTo>
                          <a:pt x="1657" y="922"/>
                        </a:lnTo>
                        <a:lnTo>
                          <a:pt x="1604" y="858"/>
                        </a:lnTo>
                        <a:lnTo>
                          <a:pt x="1308" y="11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182832" tIns="91416" rIns="182832" bIns="91416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 sz="7200" dirty="0"/>
                  </a:p>
                </p:txBody>
              </p:sp>
            </p:grpSp>
          </p:grpSp>
          <p:grpSp>
            <p:nvGrpSpPr>
              <p:cNvPr id="16" name="íşḻiḍe"/>
              <p:cNvGrpSpPr/>
              <p:nvPr/>
            </p:nvGrpSpPr>
            <p:grpSpPr>
              <a:xfrm>
                <a:off x="2767467" y="1275545"/>
                <a:ext cx="3236595" cy="2894965"/>
                <a:chOff x="2776441" y="1231264"/>
                <a:chExt cx="3236595" cy="2894965"/>
              </a:xfrm>
            </p:grpSpPr>
            <p:sp>
              <p:nvSpPr>
                <p:cNvPr id="17" name="iṩḷîḋê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2776441" y="1231264"/>
                  <a:ext cx="3236383" cy="588331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 anchorCtr="0">
                  <a:normAutofit/>
                </a:bodyPr>
                <a:lstStyle/>
                <a:p>
                  <a:r>
                    <a:rPr lang="zh-CN" altLang="en-US" b="1" dirty="0">
                      <a:solidFill>
                        <a:schemeClr val="accent1"/>
                      </a:solidFill>
                    </a:rPr>
                    <a:t>家庭环境智能调控</a:t>
                  </a:r>
                  <a:endParaRPr lang="zh-CN" altLang="en-US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8" name="íşļîḍê"/>
                <p:cNvSpPr txBox="1"/>
                <p:nvPr>
                  <p:custDataLst>
                    <p:tags r:id="rId12"/>
                  </p:custDataLst>
                </p:nvPr>
              </p:nvSpPr>
              <p:spPr>
                <a:xfrm>
                  <a:off x="2776441" y="1819909"/>
                  <a:ext cx="3236595" cy="2306320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/>
                      </a:solidFill>
                      <a:latin typeface="+mn-ea"/>
                      <a:cs typeface="+mn-ea"/>
                    </a:rPr>
                    <a:t>场景痛点：</a:t>
                  </a:r>
                  <a:endParaRPr lang="zh-CN" altLang="en-US" sz="1600" dirty="0">
                    <a:solidFill>
                      <a:schemeClr val="tx1"/>
                    </a:solidFill>
                    <a:latin typeface="+mn-ea"/>
                    <a:cs typeface="+mn-ea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/>
                      </a:solidFill>
                      <a:latin typeface="+mn-ea"/>
                      <a:cs typeface="+mn-ea"/>
                    </a:rPr>
                    <a:t>设备多，控制方式杂乱，操作繁琐。</a:t>
                  </a:r>
                  <a:endParaRPr lang="zh-CN" altLang="en-US" sz="1600" dirty="0">
                    <a:solidFill>
                      <a:schemeClr val="tx1"/>
                    </a:solidFill>
                    <a:latin typeface="+mn-ea"/>
                    <a:cs typeface="+mn-ea"/>
                  </a:endParaRPr>
                </a:p>
                <a:p>
                  <a:pPr indent="0" fontAlgn="auto">
                    <a:lnSpc>
                      <a:spcPct val="100000"/>
                    </a:lnSpc>
                  </a:pPr>
                  <a:endParaRPr lang="zh-CN" altLang="en-US" sz="1600" dirty="0">
                    <a:solidFill>
                      <a:schemeClr val="tx1"/>
                    </a:solidFill>
                    <a:latin typeface="+mn-ea"/>
                    <a:cs typeface="+mn-ea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/>
                      </a:solidFill>
                      <a:latin typeface="+mn-ea"/>
                      <a:cs typeface="+mn-ea"/>
                    </a:rPr>
                    <a:t>方案优势：</a:t>
                  </a:r>
                  <a:endParaRPr lang="en-US" altLang="zh-CN" sz="1600" dirty="0">
                    <a:solidFill>
                      <a:schemeClr val="tx1"/>
                    </a:solidFill>
                    <a:latin typeface="+mn-ea"/>
                    <a:cs typeface="+mn-ea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/>
                      </a:solidFill>
                      <a:latin typeface="+mn-ea"/>
                      <a:cs typeface="+mn-ea"/>
                    </a:rPr>
                    <a:t>统一接口跨设备联动，语音控制实现家电联动。比如说</a:t>
                  </a:r>
                  <a:r>
                    <a:rPr lang="en-US" altLang="zh-CN" sz="1600" dirty="0">
                      <a:solidFill>
                        <a:schemeClr val="tx1"/>
                      </a:solidFill>
                      <a:latin typeface="+mn-ea"/>
                      <a:cs typeface="+mn-ea"/>
                    </a:rPr>
                    <a:t>“</a:t>
                  </a:r>
                  <a:r>
                    <a:rPr lang="zh-CN" altLang="en-US" sz="1600" dirty="0">
                      <a:solidFill>
                        <a:schemeClr val="tx1"/>
                      </a:solidFill>
                      <a:latin typeface="+mn-ea"/>
                      <a:cs typeface="+mn-ea"/>
                    </a:rPr>
                    <a:t>空气有点干燥</a:t>
                  </a:r>
                  <a:r>
                    <a:rPr lang="en-US" altLang="zh-CN" sz="1600" dirty="0">
                      <a:solidFill>
                        <a:schemeClr val="tx1"/>
                      </a:solidFill>
                      <a:latin typeface="+mn-ea"/>
                      <a:cs typeface="+mn-ea"/>
                    </a:rPr>
                    <a:t>”</a:t>
                  </a:r>
                  <a:r>
                    <a:rPr lang="zh-CN" altLang="en-US" sz="1600" dirty="0">
                      <a:solidFill>
                        <a:schemeClr val="tx1"/>
                      </a:solidFill>
                      <a:latin typeface="+mn-ea"/>
                      <a:cs typeface="+mn-ea"/>
                    </a:rPr>
                    <a:t>可同步调节空调与加湿器。</a:t>
                  </a:r>
                  <a:endParaRPr lang="zh-CN" altLang="en-US" sz="1600" dirty="0"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altLang="zh-CN" sz="1600" dirty="0"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</a:endParaRPr>
                </a:p>
              </p:txBody>
            </p:sp>
          </p:grpSp>
        </p:grpSp>
        <p:grpSp>
          <p:nvGrpSpPr>
            <p:cNvPr id="9" name="iŝ1íḑé"/>
            <p:cNvGrpSpPr/>
            <p:nvPr/>
          </p:nvGrpSpPr>
          <p:grpSpPr>
            <a:xfrm>
              <a:off x="8441722" y="2541735"/>
              <a:ext cx="3337560" cy="3141345"/>
              <a:chOff x="2776441" y="2497454"/>
              <a:chExt cx="3337560" cy="3141345"/>
            </a:xfrm>
          </p:grpSpPr>
          <p:sp>
            <p:nvSpPr>
              <p:cNvPr id="13" name="îṡḻïďe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2776441" y="2497454"/>
                <a:ext cx="3236595" cy="621030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 algn="l"/>
                <a:r>
                  <a:rPr lang="zh-CN" altLang="en-US" b="1" dirty="0">
                    <a:solidFill>
                      <a:schemeClr val="accent2"/>
                    </a:solidFill>
                  </a:rPr>
                  <a:t>适老化</a:t>
                </a:r>
                <a:endParaRPr lang="zh-CN" altLang="en-US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4" name="iṣḷidè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2776441" y="3036569"/>
                <a:ext cx="3337560" cy="2602230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+mn-ea"/>
                    <a:cs typeface="+mn-ea"/>
                  </a:rPr>
                  <a:t>场景痛点：</a:t>
                </a:r>
                <a:endParaRPr lang="zh-CN" altLang="en-US" sz="1600" dirty="0">
                  <a:latin typeface="+mn-ea"/>
                  <a:cs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+mn-ea"/>
                    <a:cs typeface="+mn-ea"/>
                  </a:rPr>
                  <a:t>老年人操作智能设备困难。</a:t>
                </a:r>
                <a:endParaRPr lang="zh-CN" altLang="en-US" sz="1600" dirty="0">
                  <a:latin typeface="+mn-ea"/>
                  <a:cs typeface="+mn-ea"/>
                </a:endParaRPr>
              </a:p>
              <a:p>
                <a:pPr indent="0" fontAlgn="auto">
                  <a:lnSpc>
                    <a:spcPct val="100000"/>
                  </a:lnSpc>
                </a:pPr>
                <a:endParaRPr lang="zh-CN" altLang="en-US" sz="1600" dirty="0">
                  <a:latin typeface="+mn-ea"/>
                  <a:cs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+mn-ea"/>
                    <a:cs typeface="+mn-ea"/>
                  </a:rPr>
                  <a:t>方案优势：</a:t>
                </a:r>
                <a:endParaRPr lang="en-US" altLang="zh-CN" sz="1600" dirty="0">
                  <a:latin typeface="+mn-ea"/>
                  <a:cs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+mn-ea"/>
                    <a:cs typeface="+mn-ea"/>
                  </a:rPr>
                  <a:t>1 </a:t>
                </a:r>
                <a:r>
                  <a:rPr lang="zh-CN" altLang="en-US" sz="1600" dirty="0">
                    <a:latin typeface="+mn-ea"/>
                    <a:cs typeface="+mn-ea"/>
                  </a:rPr>
                  <a:t>可与方言适配</a:t>
                </a:r>
                <a:r>
                  <a:rPr lang="en-US" altLang="zh-CN" sz="1600" dirty="0">
                    <a:latin typeface="+mn-ea"/>
                    <a:cs typeface="+mn-ea"/>
                  </a:rPr>
                  <a:t> + </a:t>
                </a:r>
                <a:r>
                  <a:rPr lang="zh-CN" altLang="en-US" sz="1600" dirty="0">
                    <a:latin typeface="+mn-ea"/>
                    <a:cs typeface="+mn-ea"/>
                  </a:rPr>
                  <a:t>自定义唤醒词，适配老年用户语言习惯。</a:t>
                </a:r>
                <a:endParaRPr lang="zh-CN" altLang="en-US" sz="1600" dirty="0">
                  <a:latin typeface="+mn-ea"/>
                  <a:cs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+mn-ea"/>
                    <a:cs typeface="+mn-ea"/>
                  </a:rPr>
                  <a:t>2 </a:t>
                </a:r>
                <a:r>
                  <a:rPr lang="zh-CN" altLang="en-US" sz="1600" dirty="0">
                    <a:latin typeface="+mn-ea"/>
                    <a:cs typeface="+mn-ea"/>
                  </a:rPr>
                  <a:t>可实时语音反馈，增强老年人安全感。</a:t>
                </a:r>
                <a:endParaRPr lang="zh-CN" altLang="en-US" sz="1600" dirty="0">
                  <a:latin typeface="+mn-ea"/>
                  <a:cs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+mn-ea"/>
                    <a:cs typeface="+mn-ea"/>
                  </a:rPr>
                  <a:t>3 </a:t>
                </a:r>
                <a:r>
                  <a:rPr lang="zh-CN" altLang="en-US" sz="1600" dirty="0">
                    <a:latin typeface="+mn-ea"/>
                    <a:cs typeface="+mn-ea"/>
                  </a:rPr>
                  <a:t>可支持定制用药提醒等功能。</a:t>
                </a:r>
                <a:endParaRPr lang="zh-CN" altLang="en-US" sz="1600" dirty="0">
                  <a:latin typeface="+mn-ea"/>
                  <a:cs typeface="+mn-ea"/>
                </a:endParaRPr>
              </a:p>
            </p:txBody>
          </p: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 userDrawn="1"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800" dirty="0"/>
              <a:t>整体架构</a:t>
            </a:r>
            <a:endParaRPr lang="zh-CN" altLang="en-US" sz="2800" dirty="0"/>
          </a:p>
        </p:txBody>
      </p:sp>
      <p:sp>
        <p:nvSpPr>
          <p:cNvPr id="6" name="文本占位符 5"/>
          <p:cNvSpPr>
            <a:spLocks noGrp="1"/>
          </p:cNvSpPr>
          <p:nvPr userDrawn="1"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/>
                </a:solidFill>
              </a:rPr>
              <a:t>完整工具链</a:t>
            </a:r>
            <a:endParaRPr lang="zh-CN" altLang="en-US" sz="1800" dirty="0">
              <a:solidFill>
                <a:schemeClr val="tx2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/>
                </a:solidFill>
              </a:rPr>
              <a:t>分层处理</a:t>
            </a:r>
            <a:endParaRPr lang="zh-CN" altLang="en-US" sz="1800" dirty="0">
              <a:solidFill>
                <a:schemeClr val="tx2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/>
                </a:solidFill>
              </a:rPr>
              <a:t>技术架构</a:t>
            </a:r>
            <a:endParaRPr lang="zh-CN" altLang="en-US" sz="1800" dirty="0">
              <a:solidFill>
                <a:schemeClr val="tx2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96053" y="394802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完整工具链</a:t>
            </a:r>
            <a:endParaRPr lang="zh-CN" altLang="en-US" dirty="0"/>
          </a:p>
        </p:txBody>
      </p:sp>
      <p:grpSp>
        <p:nvGrpSpPr>
          <p:cNvPr id="5" name="fd7a9c8e-24fb-46fd-8bfb-5697e463b30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6751" y="1556792"/>
            <a:ext cx="10858500" cy="4172694"/>
            <a:chOff x="666751" y="1556792"/>
            <a:chExt cx="10858500" cy="4172694"/>
          </a:xfrm>
        </p:grpSpPr>
        <p:sp>
          <p:nvSpPr>
            <p:cNvPr id="6" name="iṩ1íḋè"/>
            <p:cNvSpPr/>
            <p:nvPr>
              <p:custDataLst>
                <p:tags r:id="rId2"/>
              </p:custDataLst>
            </p:nvPr>
          </p:nvSpPr>
          <p:spPr bwMode="auto">
            <a:xfrm>
              <a:off x="1384449" y="1556792"/>
              <a:ext cx="1547489" cy="552675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Text here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直接连接符 6"/>
            <p:cNvCxnSpPr/>
            <p:nvPr>
              <p:custDataLst>
                <p:tags r:id="rId3"/>
              </p:custDataLst>
            </p:nvPr>
          </p:nvCxnSpPr>
          <p:spPr>
            <a:xfrm rot="5400000">
              <a:off x="1232463" y="3325351"/>
              <a:ext cx="3537118" cy="230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ïṩlíďe"/>
            <p:cNvSpPr/>
            <p:nvPr>
              <p:custDataLst>
                <p:tags r:id="rId4"/>
              </p:custDataLst>
            </p:nvPr>
          </p:nvSpPr>
          <p:spPr bwMode="auto">
            <a:xfrm>
              <a:off x="3332627" y="1881718"/>
              <a:ext cx="1547489" cy="552675"/>
            </a:xfrm>
            <a:prstGeom prst="homePlate">
              <a:avLst/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Text here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直接连接符 8"/>
            <p:cNvCxnSpPr/>
            <p:nvPr>
              <p:custDataLst>
                <p:tags r:id="rId5"/>
              </p:custDataLst>
            </p:nvPr>
          </p:nvCxnSpPr>
          <p:spPr>
            <a:xfrm rot="5400000">
              <a:off x="3357497" y="3473421"/>
              <a:ext cx="3183406" cy="230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ś1ïde"/>
            <p:cNvSpPr/>
            <p:nvPr>
              <p:custDataLst>
                <p:tags r:id="rId6"/>
              </p:custDataLst>
            </p:nvPr>
          </p:nvSpPr>
          <p:spPr bwMode="auto">
            <a:xfrm>
              <a:off x="5294622" y="2279644"/>
              <a:ext cx="1547489" cy="552675"/>
            </a:xfrm>
            <a:prstGeom prst="homePlate">
              <a:avLst/>
            </a:prstGeom>
            <a:solidFill>
              <a:schemeClr val="accent3"/>
            </a:solidFill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Text here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直接连接符 10"/>
            <p:cNvCxnSpPr/>
            <p:nvPr>
              <p:custDataLst>
                <p:tags r:id="rId7"/>
              </p:custDataLst>
            </p:nvPr>
          </p:nvCxnSpPr>
          <p:spPr>
            <a:xfrm rot="5400000">
              <a:off x="5518455" y="3672384"/>
              <a:ext cx="2785480" cy="230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iṡḷïḍè"/>
            <p:cNvSpPr/>
            <p:nvPr>
              <p:custDataLst>
                <p:tags r:id="rId8"/>
              </p:custDataLst>
            </p:nvPr>
          </p:nvSpPr>
          <p:spPr bwMode="auto">
            <a:xfrm>
              <a:off x="7228984" y="2691387"/>
              <a:ext cx="1547489" cy="552675"/>
            </a:xfrm>
            <a:prstGeom prst="homePlate">
              <a:avLst/>
            </a:prstGeom>
            <a:solidFill>
              <a:schemeClr val="accent4"/>
            </a:solidFill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Text here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直接连接符 12"/>
            <p:cNvCxnSpPr/>
            <p:nvPr>
              <p:custDataLst>
                <p:tags r:id="rId9"/>
              </p:custDataLst>
            </p:nvPr>
          </p:nvCxnSpPr>
          <p:spPr>
            <a:xfrm rot="5400000">
              <a:off x="7651779" y="3885164"/>
              <a:ext cx="2387555" cy="230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ľîḋe"/>
            <p:cNvSpPr/>
            <p:nvPr>
              <p:custDataLst>
                <p:tags r:id="rId10"/>
              </p:custDataLst>
            </p:nvPr>
          </p:nvSpPr>
          <p:spPr bwMode="auto">
            <a:xfrm>
              <a:off x="9190978" y="3116946"/>
              <a:ext cx="1547489" cy="552675"/>
            </a:xfrm>
            <a:prstGeom prst="homePlate">
              <a:avLst/>
            </a:prstGeom>
            <a:solidFill>
              <a:schemeClr val="accent5"/>
            </a:solidFill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Text here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 rot="5400000">
              <a:off x="9812737" y="4111761"/>
              <a:ext cx="1989629" cy="230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îṥḷîḑe"/>
            <p:cNvSpPr/>
            <p:nvPr/>
          </p:nvSpPr>
          <p:spPr bwMode="auto">
            <a:xfrm>
              <a:off x="666751" y="4955741"/>
              <a:ext cx="10858500" cy="773745"/>
            </a:xfrm>
            <a:prstGeom prst="leftRightArrow">
              <a:avLst>
                <a:gd name="adj1" fmla="val 67857"/>
                <a:gd name="adj2" fmla="val 60714"/>
              </a:avLst>
            </a:prstGeom>
            <a:solidFill>
              <a:schemeClr val="tx2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íšļiḓè"/>
            <p:cNvSpPr txBox="1"/>
            <p:nvPr>
              <p:custDataLst>
                <p:tags r:id="rId11"/>
              </p:custDataLst>
            </p:nvPr>
          </p:nvSpPr>
          <p:spPr>
            <a:xfrm>
              <a:off x="1696418" y="5188725"/>
              <a:ext cx="740121" cy="307777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2015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íṣḻïďé"/>
            <p:cNvSpPr txBox="1"/>
            <p:nvPr>
              <p:custDataLst>
                <p:tags r:id="rId12"/>
              </p:custDataLst>
            </p:nvPr>
          </p:nvSpPr>
          <p:spPr>
            <a:xfrm>
              <a:off x="9710863" y="5188725"/>
              <a:ext cx="759805" cy="307777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2019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íślïďè"/>
            <p:cNvSpPr txBox="1"/>
            <p:nvPr>
              <p:custDataLst>
                <p:tags r:id="rId13"/>
              </p:custDataLst>
            </p:nvPr>
          </p:nvSpPr>
          <p:spPr>
            <a:xfrm>
              <a:off x="7667235" y="5188725"/>
              <a:ext cx="759805" cy="307777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2018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is1îḋe"/>
            <p:cNvSpPr txBox="1"/>
            <p:nvPr>
              <p:custDataLst>
                <p:tags r:id="rId14"/>
              </p:custDataLst>
            </p:nvPr>
          </p:nvSpPr>
          <p:spPr>
            <a:xfrm>
              <a:off x="5687820" y="5188725"/>
              <a:ext cx="759805" cy="307777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2017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ïsliďè"/>
            <p:cNvSpPr txBox="1"/>
            <p:nvPr>
              <p:custDataLst>
                <p:tags r:id="rId15"/>
              </p:custDataLst>
            </p:nvPr>
          </p:nvSpPr>
          <p:spPr>
            <a:xfrm>
              <a:off x="3680129" y="5188725"/>
              <a:ext cx="759805" cy="307777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2016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íṡļiḍe"/>
            <p:cNvSpPr txBox="1"/>
            <p:nvPr>
              <p:custDataLst>
                <p:tags r:id="rId16"/>
              </p:custDataLst>
            </p:nvPr>
          </p:nvSpPr>
          <p:spPr bwMode="auto">
            <a:xfrm>
              <a:off x="2999871" y="2434393"/>
              <a:ext cx="1948178" cy="662997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1">
              <a:normAutofit/>
            </a:bodyPr>
            <a:lstStyle/>
            <a:p>
              <a:pPr latinLnBrk="0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23" name="íšļíḑé"/>
            <p:cNvSpPr txBox="1"/>
            <p:nvPr>
              <p:custDataLst>
                <p:tags r:id="rId17"/>
              </p:custDataLst>
            </p:nvPr>
          </p:nvSpPr>
          <p:spPr bwMode="auto">
            <a:xfrm>
              <a:off x="2999871" y="3097390"/>
              <a:ext cx="1948178" cy="595317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24" name="î$1îḋê"/>
            <p:cNvSpPr txBox="1"/>
            <p:nvPr>
              <p:custDataLst>
                <p:tags r:id="rId18"/>
              </p:custDataLst>
            </p:nvPr>
          </p:nvSpPr>
          <p:spPr bwMode="auto">
            <a:xfrm>
              <a:off x="4964169" y="2832319"/>
              <a:ext cx="1948178" cy="662997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1">
              <a:normAutofit/>
            </a:bodyPr>
            <a:lstStyle/>
            <a:p>
              <a:pPr latinLnBrk="0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25" name="iŝļíḑé"/>
            <p:cNvSpPr txBox="1"/>
            <p:nvPr>
              <p:custDataLst>
                <p:tags r:id="rId19"/>
              </p:custDataLst>
            </p:nvPr>
          </p:nvSpPr>
          <p:spPr bwMode="auto">
            <a:xfrm>
              <a:off x="4964169" y="3495316"/>
              <a:ext cx="1948178" cy="595317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26" name="ïšļíḋé"/>
            <p:cNvSpPr txBox="1"/>
            <p:nvPr>
              <p:custDataLst>
                <p:tags r:id="rId20"/>
              </p:custDataLst>
            </p:nvPr>
          </p:nvSpPr>
          <p:spPr bwMode="auto">
            <a:xfrm>
              <a:off x="1042053" y="2109467"/>
              <a:ext cx="1948178" cy="662997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1">
              <a:normAutofit/>
            </a:bodyPr>
            <a:lstStyle/>
            <a:p>
              <a:pPr latinLnBrk="0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27" name="iśḷíḍè"/>
            <p:cNvSpPr txBox="1"/>
            <p:nvPr>
              <p:custDataLst>
                <p:tags r:id="rId21"/>
              </p:custDataLst>
            </p:nvPr>
          </p:nvSpPr>
          <p:spPr bwMode="auto">
            <a:xfrm>
              <a:off x="1042053" y="2772464"/>
              <a:ext cx="1948178" cy="595317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28" name="iṡḻiḍe"/>
            <p:cNvSpPr txBox="1"/>
            <p:nvPr>
              <p:custDataLst>
                <p:tags r:id="rId22"/>
              </p:custDataLst>
            </p:nvPr>
          </p:nvSpPr>
          <p:spPr bwMode="auto">
            <a:xfrm>
              <a:off x="6907739" y="3244062"/>
              <a:ext cx="1948178" cy="662997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1">
              <a:normAutofit/>
            </a:bodyPr>
            <a:lstStyle/>
            <a:p>
              <a:pPr latinLnBrk="0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29" name="îŝļíďe"/>
            <p:cNvSpPr txBox="1"/>
            <p:nvPr>
              <p:custDataLst>
                <p:tags r:id="rId23"/>
              </p:custDataLst>
            </p:nvPr>
          </p:nvSpPr>
          <p:spPr bwMode="auto">
            <a:xfrm>
              <a:off x="6907739" y="3907059"/>
              <a:ext cx="1948178" cy="595317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  <p:sp>
          <p:nvSpPr>
            <p:cNvPr id="30" name="i$ḻíde"/>
            <p:cNvSpPr txBox="1"/>
            <p:nvPr>
              <p:custDataLst>
                <p:tags r:id="rId24"/>
              </p:custDataLst>
            </p:nvPr>
          </p:nvSpPr>
          <p:spPr bwMode="auto">
            <a:xfrm>
              <a:off x="8858221" y="3669621"/>
              <a:ext cx="1948178" cy="662997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1">
              <a:normAutofit/>
            </a:bodyPr>
            <a:lstStyle/>
            <a:p>
              <a:pPr latinLnBrk="0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31" name="îSḷidé"/>
            <p:cNvSpPr txBox="1"/>
            <p:nvPr>
              <p:custDataLst>
                <p:tags r:id="rId25"/>
              </p:custDataLst>
            </p:nvPr>
          </p:nvSpPr>
          <p:spPr bwMode="auto">
            <a:xfrm>
              <a:off x="8858221" y="4332618"/>
              <a:ext cx="1948178" cy="595317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  <a:endParaRPr lang="en-US" altLang="zh-CN" sz="1000" dirty="0"/>
            </a:p>
          </p:txBody>
        </p:sp>
      </p:grpSp>
      <p:pic>
        <p:nvPicPr>
          <p:cNvPr id="32" name="图片 31" descr="中科大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" y="1557117"/>
            <a:ext cx="12192000" cy="4284009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分层处理</a:t>
            </a:r>
            <a:endParaRPr lang="zh-CN" altLang="en-US" dirty="0"/>
          </a:p>
        </p:txBody>
      </p:sp>
      <p:pic>
        <p:nvPicPr>
          <p:cNvPr id="53" name="图片 52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3255" y="155575"/>
            <a:ext cx="717550" cy="71755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07" y="1163256"/>
            <a:ext cx="7663139" cy="492502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515040" y="1837567"/>
            <a:ext cx="282025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370"/>
              </a:spcBef>
              <a:spcAft>
                <a:spcPts val="1030"/>
              </a:spcAft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quote-cjk-patch"/>
              </a:rPr>
              <a:t>分层的优势：</a:t>
            </a:r>
            <a:endParaRPr lang="en-US" altLang="zh-CN" b="1" i="0" dirty="0">
              <a:solidFill>
                <a:srgbClr val="404040"/>
              </a:solidFill>
              <a:effectLst/>
              <a:latin typeface="quote-cjk-patch"/>
            </a:endParaRPr>
          </a:p>
          <a:p>
            <a:pPr marL="342900" indent="-342900" algn="l">
              <a:spcBef>
                <a:spcPts val="1370"/>
              </a:spcBef>
              <a:spcAft>
                <a:spcPts val="1030"/>
              </a:spcAft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quote-cjk-patch"/>
              </a:rPr>
              <a:t>安全性高</a:t>
            </a:r>
            <a:endParaRPr lang="en-US" altLang="zh-CN" b="1" i="0" dirty="0">
              <a:solidFill>
                <a:srgbClr val="404040"/>
              </a:solidFill>
              <a:effectLst/>
              <a:latin typeface="quote-cjk-patch"/>
            </a:endParaRPr>
          </a:p>
          <a:p>
            <a:pPr marL="342900" indent="-342900" algn="l">
              <a:spcBef>
                <a:spcPts val="1370"/>
              </a:spcBef>
              <a:spcAft>
                <a:spcPts val="1030"/>
              </a:spcAft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quote-cjk-patch"/>
              </a:rPr>
              <a:t>扩展性强</a:t>
            </a:r>
            <a:endParaRPr lang="en-US" altLang="zh-CN" b="1" i="0" dirty="0">
              <a:solidFill>
                <a:srgbClr val="404040"/>
              </a:solidFill>
              <a:effectLst/>
              <a:latin typeface="quote-cjk-patch"/>
            </a:endParaRPr>
          </a:p>
          <a:p>
            <a:pPr marL="342900" indent="-342900" algn="l">
              <a:spcBef>
                <a:spcPts val="1370"/>
              </a:spcBef>
              <a:spcAft>
                <a:spcPts val="1030"/>
              </a:spcAft>
              <a:buAutoNum type="arabicPeriod"/>
            </a:pPr>
            <a:r>
              <a:rPr lang="zh-CN" altLang="en-US" b="1" dirty="0">
                <a:solidFill>
                  <a:srgbClr val="404040"/>
                </a:solidFill>
                <a:latin typeface="quote-cjk-patch"/>
              </a:rPr>
              <a:t>便于优化</a:t>
            </a:r>
            <a:endParaRPr lang="zh-CN" altLang="en-US" b="1" i="0" dirty="0">
              <a:solidFill>
                <a:srgbClr val="404040"/>
              </a:solidFill>
              <a:effectLst/>
              <a:latin typeface="quote-cjk-patch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DIAGRAM" val="3e8992b5-5db5-46cc-947c-ea2e40ebc0ca"/>
  <p:tag name="KSO_WM_DIAGRAM_VIRTUALLY_FRAME" val="{&quot;height&quot;:367.37141732283465,&quot;left&quot;:52.75,&quot;top&quot;:104.06433070866142,&quot;width&quot;:729.1599212598425}"/>
</p:tagLst>
</file>

<file path=ppt/tags/tag10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100.xml><?xml version="1.0" encoding="utf-8"?>
<p:tagLst xmlns:p="http://schemas.openxmlformats.org/presentationml/2006/main">
  <p:tag name="KSO_WM_DIAGRAM_VIRTUALLY_FRAME" val="{&quot;height&quot;:328.5585826771653,&quot;left&quot;:52.500078740157484,&quot;top&quot;:122.5820472440945,&quot;width&quot;:855}"/>
</p:tagLst>
</file>

<file path=ppt/tags/tag101.xml><?xml version="1.0" encoding="utf-8"?>
<p:tagLst xmlns:p="http://schemas.openxmlformats.org/presentationml/2006/main">
  <p:tag name="ISLIDE.DIAGRAM" val="f0066d1e-9153-4e50-82d0-f12d4e06f081"/>
  <p:tag name="KSO_WM_DIAGRAM_VIRTUALLY_FRAME" val="{&quot;height&quot;:287.04503937007877,&quot;left&quot;:53.657559055118114,&quot;top&quot;:124.40795275590551,&quot;width&quot;:853.4674803149607}"/>
</p:tagLst>
</file>

<file path=ppt/tags/tag102.xml><?xml version="1.0" encoding="utf-8"?>
<p:tagLst xmlns:p="http://schemas.openxmlformats.org/presentationml/2006/main">
  <p:tag name="KSO_WM_DIAGRAM_VIRTUALLY_FRAME" val="{&quot;height&quot;:287.04503937007877,&quot;left&quot;:53.657559055118114,&quot;top&quot;:124.40795275590551,&quot;width&quot;:853.4674803149607}"/>
</p:tagLst>
</file>

<file path=ppt/tags/tag103.xml><?xml version="1.0" encoding="utf-8"?>
<p:tagLst xmlns:p="http://schemas.openxmlformats.org/presentationml/2006/main">
  <p:tag name="KSO_WM_DIAGRAM_VIRTUALLY_FRAME" val="{&quot;height&quot;:287.04503937007877,&quot;left&quot;:53.657559055118114,&quot;top&quot;:124.40795275590551,&quot;width&quot;:853.4674803149607}"/>
</p:tagLst>
</file>

<file path=ppt/tags/tag104.xml><?xml version="1.0" encoding="utf-8"?>
<p:tagLst xmlns:p="http://schemas.openxmlformats.org/presentationml/2006/main">
  <p:tag name="KSO_WM_DIAGRAM_VIRTUALLY_FRAME" val="{&quot;height&quot;:287.04503937007877,&quot;left&quot;:53.657559055118114,&quot;top&quot;:124.40795275590551,&quot;width&quot;:853.4674803149607}"/>
</p:tagLst>
</file>

<file path=ppt/tags/tag105.xml><?xml version="1.0" encoding="utf-8"?>
<p:tagLst xmlns:p="http://schemas.openxmlformats.org/presentationml/2006/main">
  <p:tag name="KSO_WM_DIAGRAM_VIRTUALLY_FRAME" val="{&quot;height&quot;:287.04503937007877,&quot;left&quot;:53.657559055118114,&quot;top&quot;:124.40795275590551,&quot;width&quot;:853.4674803149607}"/>
</p:tagLst>
</file>

<file path=ppt/tags/tag106.xml><?xml version="1.0" encoding="utf-8"?>
<p:tagLst xmlns:p="http://schemas.openxmlformats.org/presentationml/2006/main">
  <p:tag name="KSO_WM_DIAGRAM_VIRTUALLY_FRAME" val="{&quot;height&quot;:287.04503937007877,&quot;left&quot;:53.657559055118114,&quot;top&quot;:124.40795275590551,&quot;width&quot;:853.4674803149607}"/>
</p:tagLst>
</file>

<file path=ppt/tags/tag107.xml><?xml version="1.0" encoding="utf-8"?>
<p:tagLst xmlns:p="http://schemas.openxmlformats.org/presentationml/2006/main">
  <p:tag name="KSO_WM_DIAGRAM_VIRTUALLY_FRAME" val="{&quot;height&quot;:287.04503937007877,&quot;left&quot;:53.657559055118114,&quot;top&quot;:124.40795275590551,&quot;width&quot;:853.4674803149607}"/>
</p:tagLst>
</file>

<file path=ppt/tags/tag108.xml><?xml version="1.0" encoding="utf-8"?>
<p:tagLst xmlns:p="http://schemas.openxmlformats.org/presentationml/2006/main">
  <p:tag name="KSO_WM_DIAGRAM_VIRTUALLY_FRAME" val="{&quot;height&quot;:287.04503937007877,&quot;left&quot;:53.657559055118114,&quot;top&quot;:124.40795275590551,&quot;width&quot;:853.4674803149607}"/>
</p:tagLst>
</file>

<file path=ppt/tags/tag109.xml><?xml version="1.0" encoding="utf-8"?>
<p:tagLst xmlns:p="http://schemas.openxmlformats.org/presentationml/2006/main">
  <p:tag name="KSO_WM_DIAGRAM_VIRTUALLY_FRAME" val="{&quot;height&quot;:287.04503937007877,&quot;left&quot;:53.657559055118114,&quot;top&quot;:124.40795275590551,&quot;width&quot;:853.4674803149607}"/>
</p:tagLst>
</file>

<file path=ppt/tags/tag11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110.xml><?xml version="1.0" encoding="utf-8"?>
<p:tagLst xmlns:p="http://schemas.openxmlformats.org/presentationml/2006/main">
  <p:tag name="KSO_WM_DIAGRAM_VIRTUALLY_FRAME" val="{&quot;height&quot;:287.04503937007877,&quot;left&quot;:53.657559055118114,&quot;top&quot;:124.40795275590551,&quot;width&quot;:853.4674803149607}"/>
</p:tagLst>
</file>

<file path=ppt/tags/tag111.xml><?xml version="1.0" encoding="utf-8"?>
<p:tagLst xmlns:p="http://schemas.openxmlformats.org/presentationml/2006/main">
  <p:tag name="KSO_WM_DIAGRAM_VIRTUALLY_FRAME" val="{&quot;height&quot;:287.04503937007877,&quot;left&quot;:53.657559055118114,&quot;top&quot;:124.40795275590551,&quot;width&quot;:853.4674803149607}"/>
</p:tagLst>
</file>

<file path=ppt/tags/tag112.xml><?xml version="1.0" encoding="utf-8"?>
<p:tagLst xmlns:p="http://schemas.openxmlformats.org/presentationml/2006/main">
  <p:tag name="KSO_WM_DIAGRAM_VIRTUALLY_FRAME" val="{&quot;height&quot;:287.04503937007877,&quot;left&quot;:53.657559055118114,&quot;top&quot;:124.40795275590551,&quot;width&quot;:853.4674803149607}"/>
</p:tagLst>
</file>

<file path=ppt/tags/tag113.xml><?xml version="1.0" encoding="utf-8"?>
<p:tagLst xmlns:p="http://schemas.openxmlformats.org/presentationml/2006/main">
  <p:tag name="KSO_WM_DIAGRAM_VIRTUALLY_FRAME" val="{&quot;height&quot;:287.04503937007877,&quot;left&quot;:53.657559055118114,&quot;top&quot;:124.40795275590551,&quot;width&quot;:853.4674803149607}"/>
</p:tagLst>
</file>

<file path=ppt/tags/tag114.xml><?xml version="1.0" encoding="utf-8"?>
<p:tagLst xmlns:p="http://schemas.openxmlformats.org/presentationml/2006/main">
  <p:tag name="KSO_WM_DIAGRAM_VIRTUALLY_FRAME" val="{&quot;height&quot;:287.04503937007877,&quot;left&quot;:53.657559055118114,&quot;top&quot;:124.40795275590551,&quot;width&quot;:853.4674803149607}"/>
</p:tagLst>
</file>

<file path=ppt/tags/tag115.xml><?xml version="1.0" encoding="utf-8"?>
<p:tagLst xmlns:p="http://schemas.openxmlformats.org/presentationml/2006/main">
  <p:tag name="KSO_WM_DIAGRAM_VIRTUALLY_FRAME" val="{&quot;height&quot;:287.04503937007877,&quot;left&quot;:53.657559055118114,&quot;top&quot;:124.40795275590551,&quot;width&quot;:853.4674803149607}"/>
</p:tagLst>
</file>

<file path=ppt/tags/tag116.xml><?xml version="1.0" encoding="utf-8"?>
<p:tagLst xmlns:p="http://schemas.openxmlformats.org/presentationml/2006/main">
  <p:tag name="KSO_WM_DIAGRAM_VIRTUALLY_FRAME" val="{&quot;height&quot;:244.12409448818897,&quot;left&quot;:52.749921259842516,&quot;top&quot;:184.56007874015748,&quot;width&quot;:854}"/>
</p:tagLst>
</file>

<file path=ppt/tags/tag117.xml><?xml version="1.0" encoding="utf-8"?>
<p:tagLst xmlns:p="http://schemas.openxmlformats.org/presentationml/2006/main">
  <p:tag name="KSO_WM_DIAGRAM_VIRTUALLY_FRAME" val="{&quot;height&quot;:244.12409448818897,&quot;left&quot;:52.749921259842516,&quot;top&quot;:184.56007874015748,&quot;width&quot;:854}"/>
</p:tagLst>
</file>

<file path=ppt/tags/tag118.xml><?xml version="1.0" encoding="utf-8"?>
<p:tagLst xmlns:p="http://schemas.openxmlformats.org/presentationml/2006/main">
  <p:tag name="KSO_WM_DIAGRAM_VIRTUALLY_FRAME" val="{&quot;height&quot;:244.12409448818897,&quot;left&quot;:52.749921259842516,&quot;top&quot;:184.56007874015748,&quot;width&quot;:854}"/>
</p:tagLst>
</file>

<file path=ppt/tags/tag119.xml><?xml version="1.0" encoding="utf-8"?>
<p:tagLst xmlns:p="http://schemas.openxmlformats.org/presentationml/2006/main">
  <p:tag name="KSO_WM_DIAGRAM_VIRTUALLY_FRAME" val="{&quot;height&quot;:244.12409448818897,&quot;left&quot;:52.749921259842516,&quot;top&quot;:184.56007874015748,&quot;width&quot;:854}"/>
</p:tagLst>
</file>

<file path=ppt/tags/tag12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120.xml><?xml version="1.0" encoding="utf-8"?>
<p:tagLst xmlns:p="http://schemas.openxmlformats.org/presentationml/2006/main">
  <p:tag name="KSO_WM_DIAGRAM_VIRTUALLY_FRAME" val="{&quot;height&quot;:244.12409448818897,&quot;left&quot;:52.749921259842516,&quot;top&quot;:184.56007874015748,&quot;width&quot;:854}"/>
</p:tagLst>
</file>

<file path=ppt/tags/tag121.xml><?xml version="1.0" encoding="utf-8"?>
<p:tagLst xmlns:p="http://schemas.openxmlformats.org/presentationml/2006/main">
  <p:tag name="KSO_WM_DIAGRAM_VIRTUALLY_FRAME" val="{&quot;height&quot;:244.12409448818897,&quot;left&quot;:52.749921259842516,&quot;top&quot;:184.56007874015748,&quot;width&quot;:854}"/>
</p:tagLst>
</file>

<file path=ppt/tags/tag122.xml><?xml version="1.0" encoding="utf-8"?>
<p:tagLst xmlns:p="http://schemas.openxmlformats.org/presentationml/2006/main">
  <p:tag name="KSO_WM_DIAGRAM_VIRTUALLY_FRAME" val="{&quot;height&quot;:244.12409448818897,&quot;left&quot;:52.749921259842516,&quot;top&quot;:184.56007874015748,&quot;width&quot;:854}"/>
</p:tagLst>
</file>

<file path=ppt/tags/tag123.xml><?xml version="1.0" encoding="utf-8"?>
<p:tagLst xmlns:p="http://schemas.openxmlformats.org/presentationml/2006/main">
  <p:tag name="KSO_WM_DIAGRAM_VIRTUALLY_FRAME" val="{&quot;height&quot;:244.12409448818897,&quot;left&quot;:52.749921259842516,&quot;top&quot;:184.56007874015748,&quot;width&quot;:854}"/>
</p:tagLst>
</file>

<file path=ppt/tags/tag124.xml><?xml version="1.0" encoding="utf-8"?>
<p:tagLst xmlns:p="http://schemas.openxmlformats.org/presentationml/2006/main">
  <p:tag name="KSO_WM_DIAGRAM_VIRTUALLY_FRAME" val="{&quot;height&quot;:244.12409448818897,&quot;left&quot;:52.749921259842516,&quot;top&quot;:184.56007874015748,&quot;width&quot;:854}"/>
</p:tagLst>
</file>

<file path=ppt/tags/tag125.xml><?xml version="1.0" encoding="utf-8"?>
<p:tagLst xmlns:p="http://schemas.openxmlformats.org/presentationml/2006/main">
  <p:tag name="KSO_WM_DIAGRAM_VIRTUALLY_FRAME" val="{&quot;height&quot;:244.12409448818897,&quot;left&quot;:52.749921259842516,&quot;top&quot;:184.56007874015748,&quot;width&quot;:854}"/>
</p:tagLst>
</file>

<file path=ppt/tags/tag126.xml><?xml version="1.0" encoding="utf-8"?>
<p:tagLst xmlns:p="http://schemas.openxmlformats.org/presentationml/2006/main">
  <p:tag name="ISLIDE.DIAGRAM" val="0662671d-fe96-4360-bdf6-53efe861b023"/>
</p:tagLst>
</file>

<file path=ppt/tags/tag127.xml><?xml version="1.0" encoding="utf-8"?>
<p:tagLst xmlns:p="http://schemas.openxmlformats.org/presentationml/2006/main">
  <p:tag name="ISLIDE.DIAGRAM" val="0662671d-fe96-4360-bdf6-53efe861b023"/>
</p:tagLst>
</file>

<file path=ppt/tags/tag128.xml><?xml version="1.0" encoding="utf-8"?>
<p:tagLst xmlns:p="http://schemas.openxmlformats.org/presentationml/2006/main">
  <p:tag name="KSO_WM_UNIT_TABLE_BEAUTIFY" val="smartTable{7fde07f3-082b-4134-994e-d01eae1d9439}"/>
  <p:tag name="TABLE_ENDDRAG_ORIGIN_RECT" val="482*316"/>
  <p:tag name="TABLE_ENDDRAG_RECT" val="30*140*482*316"/>
</p:tagLst>
</file>

<file path=ppt/tags/tag129.xml><?xml version="1.0" encoding="utf-8"?>
<p:tagLst xmlns:p="http://schemas.openxmlformats.org/presentationml/2006/main">
  <p:tag name="ISLIDE.DIAGRAM" val="fd1366ba-7641-464a-932f-5d857f1af7e4"/>
</p:tagLst>
</file>

<file path=ppt/tags/tag13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130.xml><?xml version="1.0" encoding="utf-8"?>
<p:tagLst xmlns:p="http://schemas.openxmlformats.org/presentationml/2006/main">
  <p:tag name="ISLIDE.DIAGRAM" val="680d3f6f-d5f1-4382-b936-45a6fb4fd8a1"/>
</p:tagLst>
</file>

<file path=ppt/tags/tag131.xml><?xml version="1.0" encoding="utf-8"?>
<p:tagLst xmlns:p="http://schemas.openxmlformats.org/presentationml/2006/main">
  <p:tag name="ISLIDE.DIAGRAM" val="09ab0c18-7199-418e-a390-0d9ccb1c6778"/>
</p:tagLst>
</file>

<file path=ppt/tags/tag132.xml><?xml version="1.0" encoding="utf-8"?>
<p:tagLst xmlns:p="http://schemas.openxmlformats.org/presentationml/2006/main">
  <p:tag name="ISLIDE.DIAGRAM" val="3f20ab61-be3d-415b-a707-85c5e9afb3f0"/>
  <p:tag name="KSO_WM_DIAGRAM_VIRTUALLY_FRAME" val="{&quot;height&quot;:297.8409448818898,&quot;left&quot;:469.512125984252,&quot;top&quot;:117.90748031496064,&quot;width&quot;:413.51582677165345}"/>
</p:tagLst>
</file>

<file path=ppt/tags/tag133.xml><?xml version="1.0" encoding="utf-8"?>
<p:tagLst xmlns:p="http://schemas.openxmlformats.org/presentationml/2006/main">
  <p:tag name="KSO_WM_DIAGRAM_VIRTUALLY_FRAME" val="{&quot;height&quot;:297.8409448818898,&quot;left&quot;:469.512125984252,&quot;top&quot;:117.90748031496064,&quot;width&quot;:413.51582677165345}"/>
</p:tagLst>
</file>

<file path=ppt/tags/tag134.xml><?xml version="1.0" encoding="utf-8"?>
<p:tagLst xmlns:p="http://schemas.openxmlformats.org/presentationml/2006/main">
  <p:tag name="KSO_WM_DIAGRAM_VIRTUALLY_FRAME" val="{&quot;height&quot;:297.8409448818898,&quot;left&quot;:469.512125984252,&quot;top&quot;:117.90748031496064,&quot;width&quot;:413.51582677165345}"/>
</p:tagLst>
</file>

<file path=ppt/tags/tag135.xml><?xml version="1.0" encoding="utf-8"?>
<p:tagLst xmlns:p="http://schemas.openxmlformats.org/presentationml/2006/main">
  <p:tag name="KSO_WM_DIAGRAM_VIRTUALLY_FRAME" val="{&quot;height&quot;:297.8409448818898,&quot;left&quot;:469.512125984252,&quot;top&quot;:117.90748031496064,&quot;width&quot;:413.51582677165345}"/>
</p:tagLst>
</file>

<file path=ppt/tags/tag136.xml><?xml version="1.0" encoding="utf-8"?>
<p:tagLst xmlns:p="http://schemas.openxmlformats.org/presentationml/2006/main">
  <p:tag name="KSO_WM_DIAGRAM_VIRTUALLY_FRAME" val="{&quot;height&quot;:297.8409448818898,&quot;left&quot;:469.512125984252,&quot;top&quot;:117.90748031496064,&quot;width&quot;:413.51582677165345}"/>
</p:tagLst>
</file>

<file path=ppt/tags/tag137.xml><?xml version="1.0" encoding="utf-8"?>
<p:tagLst xmlns:p="http://schemas.openxmlformats.org/presentationml/2006/main">
  <p:tag name="KSO_WM_DIAGRAM_VIRTUALLY_FRAME" val="{&quot;height&quot;:297.8409448818898,&quot;left&quot;:469.512125984252,&quot;top&quot;:117.90748031496064,&quot;width&quot;:413.51582677165345}"/>
</p:tagLst>
</file>

<file path=ppt/tags/tag138.xml><?xml version="1.0" encoding="utf-8"?>
<p:tagLst xmlns:p="http://schemas.openxmlformats.org/presentationml/2006/main">
  <p:tag name="KSO_WM_DIAGRAM_VIRTUALLY_FRAME" val="{&quot;height&quot;:297.8409448818898,&quot;left&quot;:469.512125984252,&quot;top&quot;:117.90748031496064,&quot;width&quot;:413.51582677165345}"/>
</p:tagLst>
</file>

<file path=ppt/tags/tag139.xml><?xml version="1.0" encoding="utf-8"?>
<p:tagLst xmlns:p="http://schemas.openxmlformats.org/presentationml/2006/main">
  <p:tag name="KSO_WM_DIAGRAM_VIRTUALLY_FRAME" val="{&quot;height&quot;:297.8409448818898,&quot;left&quot;:469.512125984252,&quot;top&quot;:117.90748031496064,&quot;width&quot;:413.51582677165345}"/>
</p:tagLst>
</file>

<file path=ppt/tags/tag14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140.xml><?xml version="1.0" encoding="utf-8"?>
<p:tagLst xmlns:p="http://schemas.openxmlformats.org/presentationml/2006/main">
  <p:tag name="KSO_WM_DIAGRAM_VIRTUALLY_FRAME" val="{&quot;height&quot;:297.8409448818898,&quot;left&quot;:469.512125984252,&quot;top&quot;:117.90748031496064,&quot;width&quot;:413.51582677165345}"/>
</p:tagLst>
</file>

<file path=ppt/tags/tag141.xml><?xml version="1.0" encoding="utf-8"?>
<p:tagLst xmlns:p="http://schemas.openxmlformats.org/presentationml/2006/main">
  <p:tag name="KSO_WM_DIAGRAM_VIRTUALLY_FRAME" val="{&quot;height&quot;:297.8409448818898,&quot;left&quot;:469.512125984252,&quot;top&quot;:117.90748031496064,&quot;width&quot;:413.51582677165345}"/>
</p:tagLst>
</file>

<file path=ppt/tags/tag142.xml><?xml version="1.0" encoding="utf-8"?>
<p:tagLst xmlns:p="http://schemas.openxmlformats.org/presentationml/2006/main">
  <p:tag name="KSO_WM_DIAGRAM_VIRTUALLY_FRAME" val="{&quot;height&quot;:297.8409448818898,&quot;left&quot;:469.512125984252,&quot;top&quot;:117.90748031496064,&quot;width&quot;:413.51582677165345}"/>
</p:tagLst>
</file>

<file path=ppt/tags/tag143.xml><?xml version="1.0" encoding="utf-8"?>
<p:tagLst xmlns:p="http://schemas.openxmlformats.org/presentationml/2006/main">
  <p:tag name="KSO_WM_DIAGRAM_VIRTUALLY_FRAME" val="{&quot;height&quot;:297.8409448818898,&quot;left&quot;:469.512125984252,&quot;top&quot;:117.90748031496064,&quot;width&quot;:413.51582677165345}"/>
</p:tagLst>
</file>

<file path=ppt/tags/tag144.xml><?xml version="1.0" encoding="utf-8"?>
<p:tagLst xmlns:p="http://schemas.openxmlformats.org/presentationml/2006/main">
  <p:tag name="KSO_WM_DIAGRAM_VIRTUALLY_FRAME" val="{&quot;height&quot;:297.8409448818898,&quot;left&quot;:469.512125984252,&quot;top&quot;:117.90748031496064,&quot;width&quot;:413.51582677165345}"/>
</p:tagLst>
</file>

<file path=ppt/tags/tag145.xml><?xml version="1.0" encoding="utf-8"?>
<p:tagLst xmlns:p="http://schemas.openxmlformats.org/presentationml/2006/main">
  <p:tag name="ISLIDE.DIAGRAM" val="3d705346-32c3-45e0-bd04-00c4efb274e7"/>
  <p:tag name="KSO_WM_DIAGRAM_VIRTUALLY_FRAME" val="{&quot;height&quot;:337.21228346456684,&quot;left&quot;:0,&quot;top&quot;:106.40976377952757,&quot;width&quot;:978.4251968503937}"/>
</p:tagLst>
</file>

<file path=ppt/tags/tag146.xml><?xml version="1.0" encoding="utf-8"?>
<p:tagLst xmlns:p="http://schemas.openxmlformats.org/presentationml/2006/main">
  <p:tag name="KSO_WM_DIAGRAM_VIRTUALLY_FRAME" val="{&quot;height&quot;:337.21228346456684,&quot;left&quot;:0,&quot;top&quot;:106.40976377952757,&quot;width&quot;:978.4251968503937}"/>
</p:tagLst>
</file>

<file path=ppt/tags/tag147.xml><?xml version="1.0" encoding="utf-8"?>
<p:tagLst xmlns:p="http://schemas.openxmlformats.org/presentationml/2006/main">
  <p:tag name="KSO_WM_DIAGRAM_VIRTUALLY_FRAME" val="{&quot;height&quot;:337.21228346456684,&quot;left&quot;:0,&quot;top&quot;:106.40976377952757,&quot;width&quot;:978.4251968503937}"/>
</p:tagLst>
</file>

<file path=ppt/tags/tag148.xml><?xml version="1.0" encoding="utf-8"?>
<p:tagLst xmlns:p="http://schemas.openxmlformats.org/presentationml/2006/main">
  <p:tag name="KSO_WM_DIAGRAM_VIRTUALLY_FRAME" val="{&quot;height&quot;:337.21228346456684,&quot;left&quot;:0,&quot;top&quot;:106.40976377952757,&quot;width&quot;:978.4251968503937}"/>
</p:tagLst>
</file>

<file path=ppt/tags/tag149.xml><?xml version="1.0" encoding="utf-8"?>
<p:tagLst xmlns:p="http://schemas.openxmlformats.org/presentationml/2006/main">
  <p:tag name="KSO_WM_DIAGRAM_VIRTUALLY_FRAME" val="{&quot;height&quot;:337.21228346456684,&quot;left&quot;:0,&quot;top&quot;:106.40976377952757,&quot;width&quot;:978.4251968503937}"/>
</p:tagLst>
</file>

<file path=ppt/tags/tag15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150.xml><?xml version="1.0" encoding="utf-8"?>
<p:tagLst xmlns:p="http://schemas.openxmlformats.org/presentationml/2006/main">
  <p:tag name="KSO_WM_DIAGRAM_VIRTUALLY_FRAME" val="{&quot;height&quot;:337.21228346456684,&quot;left&quot;:0,&quot;top&quot;:106.40976377952757,&quot;width&quot;:978.4251968503937}"/>
</p:tagLst>
</file>

<file path=ppt/tags/tag151.xml><?xml version="1.0" encoding="utf-8"?>
<p:tagLst xmlns:p="http://schemas.openxmlformats.org/presentationml/2006/main">
  <p:tag name="KSO_WM_DIAGRAM_VIRTUALLY_FRAME" val="{&quot;height&quot;:337.21228346456684,&quot;left&quot;:0,&quot;top&quot;:106.40976377952757,&quot;width&quot;:978.4251968503937}"/>
</p:tagLst>
</file>

<file path=ppt/tags/tag152.xml><?xml version="1.0" encoding="utf-8"?>
<p:tagLst xmlns:p="http://schemas.openxmlformats.org/presentationml/2006/main">
  <p:tag name="KSO_WM_DIAGRAM_VIRTUALLY_FRAME" val="{&quot;height&quot;:337.21228346456684,&quot;left&quot;:0,&quot;top&quot;:106.40976377952757,&quot;width&quot;:978.4251968503937}"/>
</p:tagLst>
</file>

<file path=ppt/tags/tag153.xml><?xml version="1.0" encoding="utf-8"?>
<p:tagLst xmlns:p="http://schemas.openxmlformats.org/presentationml/2006/main">
  <p:tag name="KSO_WM_DIAGRAM_VIRTUALLY_FRAME" val="{&quot;height&quot;:337.21228346456684,&quot;left&quot;:0,&quot;top&quot;:106.40976377952757,&quot;width&quot;:978.4251968503937}"/>
</p:tagLst>
</file>

<file path=ppt/tags/tag154.xml><?xml version="1.0" encoding="utf-8"?>
<p:tagLst xmlns:p="http://schemas.openxmlformats.org/presentationml/2006/main">
  <p:tag name="KSO_WM_DIAGRAM_VIRTUALLY_FRAME" val="{&quot;height&quot;:337.21228346456684,&quot;left&quot;:0,&quot;top&quot;:106.40976377952757,&quot;width&quot;:978.4251968503937}"/>
</p:tagLst>
</file>

<file path=ppt/tags/tag155.xml><?xml version="1.0" encoding="utf-8"?>
<p:tagLst xmlns:p="http://schemas.openxmlformats.org/presentationml/2006/main">
  <p:tag name="KSO_WM_DIAGRAM_VIRTUALLY_FRAME" val="{&quot;height&quot;:337.21228346456684,&quot;left&quot;:0,&quot;top&quot;:106.40976377952757,&quot;width&quot;:978.4251968503937}"/>
</p:tagLst>
</file>

<file path=ppt/tags/tag156.xml><?xml version="1.0" encoding="utf-8"?>
<p:tagLst xmlns:p="http://schemas.openxmlformats.org/presentationml/2006/main">
  <p:tag name="KSO_WM_DIAGRAM_VIRTUALLY_FRAME" val="{&quot;height&quot;:337.21228346456684,&quot;left&quot;:0,&quot;top&quot;:106.40976377952757,&quot;width&quot;:978.4251968503937}"/>
</p:tagLst>
</file>

<file path=ppt/tags/tag157.xml><?xml version="1.0" encoding="utf-8"?>
<p:tagLst xmlns:p="http://schemas.openxmlformats.org/presentationml/2006/main">
  <p:tag name="KSO_WM_DIAGRAM_VIRTUALLY_FRAME" val="{&quot;height&quot;:289.8082677165354,&quot;left&quot;:0,&quot;top&quot;:153.81377952755906,&quot;width&quot;:960}"/>
</p:tagLst>
</file>

<file path=ppt/tags/tag158.xml><?xml version="1.0" encoding="utf-8"?>
<p:tagLst xmlns:p="http://schemas.openxmlformats.org/presentationml/2006/main">
  <p:tag name="KSO_WM_DIAGRAM_VIRTUALLY_FRAME" val="{&quot;height&quot;:337.21228346456684,&quot;left&quot;:0,&quot;top&quot;:106.40976377952757,&quot;width&quot;:978.4251968503937}"/>
</p:tagLst>
</file>

<file path=ppt/tags/tag159.xml><?xml version="1.0" encoding="utf-8"?>
<p:tagLst xmlns:p="http://schemas.openxmlformats.org/presentationml/2006/main">
  <p:tag name="KSO_WM_DIAGRAM_VIRTUALLY_FRAME" val="{&quot;height&quot;:337.21228346456684,&quot;left&quot;:0,&quot;top&quot;:106.40976377952757,&quot;width&quot;:978.4251968503937}"/>
</p:tagLst>
</file>

<file path=ppt/tags/tag16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160.xml><?xml version="1.0" encoding="utf-8"?>
<p:tagLst xmlns:p="http://schemas.openxmlformats.org/presentationml/2006/main">
  <p:tag name="KSO_WM_DIAGRAM_VIRTUALLY_FRAME" val="{&quot;height&quot;:337.21228346456684,&quot;left&quot;:0,&quot;top&quot;:106.40976377952757,&quot;width&quot;:978.4251968503937}"/>
</p:tagLst>
</file>

<file path=ppt/tags/tag161.xml><?xml version="1.0" encoding="utf-8"?>
<p:tagLst xmlns:p="http://schemas.openxmlformats.org/presentationml/2006/main">
  <p:tag name="KSO_WM_DIAGRAM_VIRTUALLY_FRAME" val="{&quot;height&quot;:337.21228346456684,&quot;left&quot;:0,&quot;top&quot;:106.40976377952757,&quot;width&quot;:978.4251968503937}"/>
</p:tagLst>
</file>

<file path=ppt/tags/tag162.xml><?xml version="1.0" encoding="utf-8"?>
<p:tagLst xmlns:p="http://schemas.openxmlformats.org/presentationml/2006/main">
  <p:tag name="KSO_WM_DIAGRAM_VIRTUALLY_FRAME" val="{&quot;height&quot;:337.21228346456684,&quot;left&quot;:0,&quot;top&quot;:106.40976377952757,&quot;width&quot;:978.4251968503937}"/>
</p:tagLst>
</file>

<file path=ppt/tags/tag163.xml><?xml version="1.0" encoding="utf-8"?>
<p:tagLst xmlns:p="http://schemas.openxmlformats.org/presentationml/2006/main">
  <p:tag name="KSO_WM_DIAGRAM_VIRTUALLY_FRAME" val="{&quot;height&quot;:337.21228346456684,&quot;left&quot;:0,&quot;top&quot;:106.40976377952757,&quot;width&quot;:978.4251968503937}"/>
</p:tagLst>
</file>

<file path=ppt/tags/tag164.xml><?xml version="1.0" encoding="utf-8"?>
<p:tagLst xmlns:p="http://schemas.openxmlformats.org/presentationml/2006/main">
  <p:tag name="KSO_WM_DIAGRAM_VIRTUALLY_FRAME" val="{&quot;height&quot;:292.1140157480315,&quot;left&quot;:0,&quot;top&quot;:151.50803149606298,&quot;width&quot;:960}"/>
</p:tagLst>
</file>

<file path=ppt/tags/tag165.xml><?xml version="1.0" encoding="utf-8"?>
<p:tagLst xmlns:p="http://schemas.openxmlformats.org/presentationml/2006/main">
  <p:tag name="KSO_WM_DIAGRAM_VIRTUALLY_FRAME" val="{&quot;height&quot;:292.1140157480315,&quot;left&quot;:0,&quot;top&quot;:151.50803149606298,&quot;width&quot;:960}"/>
</p:tagLst>
</file>

<file path=ppt/tags/tag166.xml><?xml version="1.0" encoding="utf-8"?>
<p:tagLst xmlns:p="http://schemas.openxmlformats.org/presentationml/2006/main">
  <p:tag name="KSO_WM_DIAGRAM_VIRTUALLY_FRAME" val="{&quot;height&quot;:292.1140157480315,&quot;left&quot;:0,&quot;top&quot;:151.50803149606298,&quot;width&quot;:960}"/>
</p:tagLst>
</file>

<file path=ppt/tags/tag167.xml><?xml version="1.0" encoding="utf-8"?>
<p:tagLst xmlns:p="http://schemas.openxmlformats.org/presentationml/2006/main">
  <p:tag name="KSO_WM_DIAGRAM_VIRTUALLY_FRAME" val="{&quot;height&quot;:292.1140157480315,&quot;left&quot;:0,&quot;top&quot;:151.50803149606298,&quot;width&quot;:960}"/>
</p:tagLst>
</file>

<file path=ppt/tags/tag168.xml><?xml version="1.0" encoding="utf-8"?>
<p:tagLst xmlns:p="http://schemas.openxmlformats.org/presentationml/2006/main">
  <p:tag name="KSO_WM_DIAGRAM_VIRTUALLY_FRAME" val="{&quot;height&quot;:292.1140157480315,&quot;left&quot;:0,&quot;top&quot;:151.50803149606298,&quot;width&quot;:960}"/>
</p:tagLst>
</file>

<file path=ppt/tags/tag169.xml><?xml version="1.0" encoding="utf-8"?>
<p:tagLst xmlns:p="http://schemas.openxmlformats.org/presentationml/2006/main">
  <p:tag name="KSO_WM_DIAGRAM_VIRTUALLY_FRAME" val="{&quot;height&quot;:292.1140157480315,&quot;left&quot;:0,&quot;top&quot;:151.50803149606298,&quot;width&quot;:960}"/>
</p:tagLst>
</file>

<file path=ppt/tags/tag17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170.xml><?xml version="1.0" encoding="utf-8"?>
<p:tagLst xmlns:p="http://schemas.openxmlformats.org/presentationml/2006/main">
  <p:tag name="KSO_WM_DIAGRAM_VIRTUALLY_FRAME" val="{&quot;height&quot;:292.1140157480315,&quot;left&quot;:0,&quot;top&quot;:151.50803149606298,&quot;width&quot;:960}"/>
</p:tagLst>
</file>

<file path=ppt/tags/tag171.xml><?xml version="1.0" encoding="utf-8"?>
<p:tagLst xmlns:p="http://schemas.openxmlformats.org/presentationml/2006/main">
  <p:tag name="KSO_WM_DIAGRAM_VIRTUALLY_FRAME" val="{&quot;height&quot;:292.1140157480315,&quot;left&quot;:0,&quot;top&quot;:151.50803149606298,&quot;width&quot;:960}"/>
</p:tagLst>
</file>

<file path=ppt/tags/tag172.xml><?xml version="1.0" encoding="utf-8"?>
<p:tagLst xmlns:p="http://schemas.openxmlformats.org/presentationml/2006/main">
  <p:tag name="KSO_WM_DIAGRAM_VIRTUALLY_FRAME" val="{&quot;height&quot;:292.1140157480315,&quot;left&quot;:0,&quot;top&quot;:151.50803149606298,&quot;width&quot;:960}"/>
</p:tagLst>
</file>

<file path=ppt/tags/tag173.xml><?xml version="1.0" encoding="utf-8"?>
<p:tagLst xmlns:p="http://schemas.openxmlformats.org/presentationml/2006/main">
  <p:tag name="KSO_WM_DIAGRAM_VIRTUALLY_FRAME" val="{&quot;height&quot;:292.1140157480315,&quot;left&quot;:0,&quot;top&quot;:151.50803149606298,&quot;width&quot;:960}"/>
</p:tagLst>
</file>

<file path=ppt/tags/tag174.xml><?xml version="1.0" encoding="utf-8"?>
<p:tagLst xmlns:p="http://schemas.openxmlformats.org/presentationml/2006/main">
  <p:tag name="KSO_WM_DIAGRAM_VIRTUALLY_FRAME" val="{&quot;height&quot;:292.1140157480315,&quot;left&quot;:0,&quot;top&quot;:151.50803149606298,&quot;width&quot;:960}"/>
</p:tagLst>
</file>

<file path=ppt/tags/tag175.xml><?xml version="1.0" encoding="utf-8"?>
<p:tagLst xmlns:p="http://schemas.openxmlformats.org/presentationml/2006/main">
  <p:tag name="KSO_WM_DIAGRAM_VIRTUALLY_FRAME" val="{&quot;height&quot;:292.1140157480315,&quot;left&quot;:0,&quot;top&quot;:151.50803149606298,&quot;width&quot;:960}"/>
</p:tagLst>
</file>

<file path=ppt/tags/tag176.xml><?xml version="1.0" encoding="utf-8"?>
<p:tagLst xmlns:p="http://schemas.openxmlformats.org/presentationml/2006/main">
  <p:tag name="KSO_WM_DIAGRAM_VIRTUALLY_FRAME" val="{&quot;height&quot;:292.1140157480315,&quot;left&quot;:0,&quot;top&quot;:151.50803149606298,&quot;width&quot;:960}"/>
</p:tagLst>
</file>

<file path=ppt/tags/tag177.xml><?xml version="1.0" encoding="utf-8"?>
<p:tagLst xmlns:p="http://schemas.openxmlformats.org/presentationml/2006/main">
  <p:tag name="KSO_WM_DIAGRAM_VIRTUALLY_FRAME" val="{&quot;height&quot;:292.1140157480315,&quot;left&quot;:0,&quot;top&quot;:151.50803149606298,&quot;width&quot;:960}"/>
</p:tagLst>
</file>

<file path=ppt/tags/tag178.xml><?xml version="1.0" encoding="utf-8"?>
<p:tagLst xmlns:p="http://schemas.openxmlformats.org/presentationml/2006/main">
  <p:tag name="KSO_WM_DIAGRAM_VIRTUALLY_FRAME" val="{&quot;height&quot;:191.00488188976382,&quot;left&quot;:53,&quot;top&quot;:268.7407874015748,&quot;width&quot;:854}"/>
</p:tagLst>
</file>

<file path=ppt/tags/tag179.xml><?xml version="1.0" encoding="utf-8"?>
<p:tagLst xmlns:p="http://schemas.openxmlformats.org/presentationml/2006/main">
  <p:tag name="KSO_WM_DIAGRAM_VIRTUALLY_FRAME" val="{&quot;height&quot;:191.00488188976382,&quot;left&quot;:53,&quot;top&quot;:268.7407874015748,&quot;width&quot;:854}"/>
</p:tagLst>
</file>

<file path=ppt/tags/tag18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180.xml><?xml version="1.0" encoding="utf-8"?>
<p:tagLst xmlns:p="http://schemas.openxmlformats.org/presentationml/2006/main">
  <p:tag name="KSO_WM_DIAGRAM_VIRTUALLY_FRAME" val="{&quot;height&quot;:191.00488188976382,&quot;left&quot;:53,&quot;top&quot;:268.7407874015748,&quot;width&quot;:854}"/>
</p:tagLst>
</file>

<file path=ppt/tags/tag181.xml><?xml version="1.0" encoding="utf-8"?>
<p:tagLst xmlns:p="http://schemas.openxmlformats.org/presentationml/2006/main">
  <p:tag name="KSO_WM_DIAGRAM_VIRTUALLY_FRAME" val="{&quot;height&quot;:191.00488188976382,&quot;left&quot;:53,&quot;top&quot;:268.7407874015748,&quot;width&quot;:854}"/>
</p:tagLst>
</file>

<file path=ppt/tags/tag182.xml><?xml version="1.0" encoding="utf-8"?>
<p:tagLst xmlns:p="http://schemas.openxmlformats.org/presentationml/2006/main">
  <p:tag name="KSO_WM_DIAGRAM_VIRTUALLY_FRAME" val="{&quot;height&quot;:191.00488188976382,&quot;left&quot;:53,&quot;top&quot;:268.7407874015748,&quot;width&quot;:854}"/>
</p:tagLst>
</file>

<file path=ppt/tags/tag183.xml><?xml version="1.0" encoding="utf-8"?>
<p:tagLst xmlns:p="http://schemas.openxmlformats.org/presentationml/2006/main">
  <p:tag name="KSO_WM_DIAGRAM_VIRTUALLY_FRAME" val="{&quot;height&quot;:191.00488188976382,&quot;left&quot;:53,&quot;top&quot;:268.7407874015748,&quot;width&quot;:854}"/>
</p:tagLst>
</file>

<file path=ppt/tags/tag184.xml><?xml version="1.0" encoding="utf-8"?>
<p:tagLst xmlns:p="http://schemas.openxmlformats.org/presentationml/2006/main">
  <p:tag name="KSO_WM_DIAGRAM_VIRTUALLY_FRAME" val="{&quot;height&quot;:191.00488188976382,&quot;left&quot;:53,&quot;top&quot;:268.7407874015748,&quot;width&quot;:854}"/>
</p:tagLst>
</file>

<file path=ppt/tags/tag185.xml><?xml version="1.0" encoding="utf-8"?>
<p:tagLst xmlns:p="http://schemas.openxmlformats.org/presentationml/2006/main">
  <p:tag name="KSO_WM_DIAGRAM_VIRTUALLY_FRAME" val="{&quot;height&quot;:191.00488188976382,&quot;left&quot;:53,&quot;top&quot;:268.7407874015748,&quot;width&quot;:854}"/>
</p:tagLst>
</file>

<file path=ppt/tags/tag186.xml><?xml version="1.0" encoding="utf-8"?>
<p:tagLst xmlns:p="http://schemas.openxmlformats.org/presentationml/2006/main">
  <p:tag name="KSO_WM_DIAGRAM_VIRTUALLY_FRAME" val="{&quot;height&quot;:191.00488188976382,&quot;left&quot;:53,&quot;top&quot;:268.7407874015748,&quot;width&quot;:854}"/>
</p:tagLst>
</file>

<file path=ppt/tags/tag187.xml><?xml version="1.0" encoding="utf-8"?>
<p:tagLst xmlns:p="http://schemas.openxmlformats.org/presentationml/2006/main">
  <p:tag name="KSO_WM_DIAGRAM_VIRTUALLY_FRAME" val="{&quot;height&quot;:191.00488188976382,&quot;left&quot;:53,&quot;top&quot;:268.7407874015748,&quot;width&quot;:854}"/>
</p:tagLst>
</file>

<file path=ppt/tags/tag188.xml><?xml version="1.0" encoding="utf-8"?>
<p:tagLst xmlns:p="http://schemas.openxmlformats.org/presentationml/2006/main">
  <p:tag name="KSO_WM_DIAGRAM_VIRTUALLY_FRAME" val="{&quot;height&quot;:191.00488188976382,&quot;left&quot;:53,&quot;top&quot;:268.7407874015748,&quot;width&quot;:854}"/>
</p:tagLst>
</file>

<file path=ppt/tags/tag189.xml><?xml version="1.0" encoding="utf-8"?>
<p:tagLst xmlns:p="http://schemas.openxmlformats.org/presentationml/2006/main">
  <p:tag name="KSO_WM_DIAGRAM_VIRTUALLY_FRAME" val="{&quot;height&quot;:191.00488188976382,&quot;left&quot;:53,&quot;top&quot;:268.7407874015748,&quot;width&quot;:854}"/>
</p:tagLst>
</file>

<file path=ppt/tags/tag19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190.xml><?xml version="1.0" encoding="utf-8"?>
<p:tagLst xmlns:p="http://schemas.openxmlformats.org/presentationml/2006/main">
  <p:tag name="ISLIDE.DIAGRAM" val="b15d545d-6a15-46b3-895f-c24e208876c5"/>
</p:tagLst>
</file>

<file path=ppt/tags/tag191.xml><?xml version="1.0" encoding="utf-8"?>
<p:tagLst xmlns:p="http://schemas.openxmlformats.org/presentationml/2006/main">
  <p:tag name="ISLIDE.DIAGRAM" val="f0066d1e-9153-4e50-82d0-f12d4e06f081"/>
  <p:tag name="KSO_WM_DIAGRAM_VIRTUALLY_FRAME" val="{&quot;height&quot;:287.04503937007877,&quot;left&quot;:53.657559055118114,&quot;top&quot;:124.40795275590551,&quot;width&quot;:853.4674803149607}"/>
</p:tagLst>
</file>

<file path=ppt/tags/tag192.xml><?xml version="1.0" encoding="utf-8"?>
<p:tagLst xmlns:p="http://schemas.openxmlformats.org/presentationml/2006/main">
  <p:tag name="KSO_WM_DIAGRAM_VIRTUALLY_FRAME" val="{&quot;height&quot;:287.04503937007877,&quot;left&quot;:53.657559055118114,&quot;top&quot;:124.40795275590551,&quot;width&quot;:853.4674803149607}"/>
</p:tagLst>
</file>

<file path=ppt/tags/tag193.xml><?xml version="1.0" encoding="utf-8"?>
<p:tagLst xmlns:p="http://schemas.openxmlformats.org/presentationml/2006/main">
  <p:tag name="KSO_WM_DIAGRAM_VIRTUALLY_FRAME" val="{&quot;height&quot;:287.04503937007877,&quot;left&quot;:53.657559055118114,&quot;top&quot;:124.40795275590551,&quot;width&quot;:853.4674803149607}"/>
</p:tagLst>
</file>

<file path=ppt/tags/tag194.xml><?xml version="1.0" encoding="utf-8"?>
<p:tagLst xmlns:p="http://schemas.openxmlformats.org/presentationml/2006/main">
  <p:tag name="KSO_WM_DIAGRAM_VIRTUALLY_FRAME" val="{&quot;height&quot;:287.04503937007877,&quot;left&quot;:53.657559055118114,&quot;top&quot;:124.40795275590551,&quot;width&quot;:853.4674803149607}"/>
</p:tagLst>
</file>

<file path=ppt/tags/tag195.xml><?xml version="1.0" encoding="utf-8"?>
<p:tagLst xmlns:p="http://schemas.openxmlformats.org/presentationml/2006/main">
  <p:tag name="KSO_WM_DIAGRAM_VIRTUALLY_FRAME" val="{&quot;height&quot;:287.04503937007877,&quot;left&quot;:53.657559055118114,&quot;top&quot;:124.40795275590551,&quot;width&quot;:853.4674803149607}"/>
</p:tagLst>
</file>

<file path=ppt/tags/tag196.xml><?xml version="1.0" encoding="utf-8"?>
<p:tagLst xmlns:p="http://schemas.openxmlformats.org/presentationml/2006/main">
  <p:tag name="KSO_WM_DIAGRAM_VIRTUALLY_FRAME" val="{&quot;height&quot;:287.04503937007877,&quot;left&quot;:53.657559055118114,&quot;top&quot;:124.40795275590551,&quot;width&quot;:853.4674803149607}"/>
</p:tagLst>
</file>

<file path=ppt/tags/tag197.xml><?xml version="1.0" encoding="utf-8"?>
<p:tagLst xmlns:p="http://schemas.openxmlformats.org/presentationml/2006/main">
  <p:tag name="KSO_WM_DIAGRAM_VIRTUALLY_FRAME" val="{&quot;height&quot;:287.04503937007877,&quot;left&quot;:53.657559055118114,&quot;top&quot;:124.40795275590551,&quot;width&quot;:853.4674803149607}"/>
</p:tagLst>
</file>

<file path=ppt/tags/tag198.xml><?xml version="1.0" encoding="utf-8"?>
<p:tagLst xmlns:p="http://schemas.openxmlformats.org/presentationml/2006/main">
  <p:tag name="KSO_WM_DIAGRAM_VIRTUALLY_FRAME" val="{&quot;height&quot;:287.04503937007877,&quot;left&quot;:53.657559055118114,&quot;top&quot;:124.40795275590551,&quot;width&quot;:853.4674803149607}"/>
</p:tagLst>
</file>

<file path=ppt/tags/tag199.xml><?xml version="1.0" encoding="utf-8"?>
<p:tagLst xmlns:p="http://schemas.openxmlformats.org/presentationml/2006/main">
  <p:tag name="KSO_WM_DIAGRAM_VIRTUALLY_FRAME" val="{&quot;height&quot;:287.04503937007877,&quot;left&quot;:53.657559055118114,&quot;top&quot;:124.40795275590551,&quot;width&quot;:853.4674803149607}"/>
</p:tagLst>
</file>

<file path=ppt/tags/tag2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20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200.xml><?xml version="1.0" encoding="utf-8"?>
<p:tagLst xmlns:p="http://schemas.openxmlformats.org/presentationml/2006/main">
  <p:tag name="KSO_WM_DIAGRAM_VIRTUALLY_FRAME" val="{&quot;height&quot;:287.04503937007877,&quot;left&quot;:53.657559055118114,&quot;top&quot;:124.40795275590551,&quot;width&quot;:853.4674803149607}"/>
</p:tagLst>
</file>

<file path=ppt/tags/tag201.xml><?xml version="1.0" encoding="utf-8"?>
<p:tagLst xmlns:p="http://schemas.openxmlformats.org/presentationml/2006/main">
  <p:tag name="KSO_WM_DIAGRAM_VIRTUALLY_FRAME" val="{&quot;height&quot;:287.04503937007877,&quot;left&quot;:53.657559055118114,&quot;top&quot;:124.40795275590551,&quot;width&quot;:853.4674803149607}"/>
</p:tagLst>
</file>

<file path=ppt/tags/tag202.xml><?xml version="1.0" encoding="utf-8"?>
<p:tagLst xmlns:p="http://schemas.openxmlformats.org/presentationml/2006/main">
  <p:tag name="KSO_WM_DIAGRAM_VIRTUALLY_FRAME" val="{&quot;height&quot;:287.04503937007877,&quot;left&quot;:53.657559055118114,&quot;top&quot;:124.40795275590551,&quot;width&quot;:853.4674803149607}"/>
</p:tagLst>
</file>

<file path=ppt/tags/tag203.xml><?xml version="1.0" encoding="utf-8"?>
<p:tagLst xmlns:p="http://schemas.openxmlformats.org/presentationml/2006/main">
  <p:tag name="KSO_WM_DIAGRAM_VIRTUALLY_FRAME" val="{&quot;height&quot;:287.04503937007877,&quot;left&quot;:53.657559055118114,&quot;top&quot;:124.40795275590551,&quot;width&quot;:853.4674803149607}"/>
</p:tagLst>
</file>

<file path=ppt/tags/tag204.xml><?xml version="1.0" encoding="utf-8"?>
<p:tagLst xmlns:p="http://schemas.openxmlformats.org/presentationml/2006/main">
  <p:tag name="ISLIDE.DIAGRAM" val="5a2720cb-c9d2-4d88-bf40-ce0d5a3981a8"/>
</p:tagLst>
</file>

<file path=ppt/tags/tag205.xml><?xml version="1.0" encoding="utf-8"?>
<p:tagLst xmlns:p="http://schemas.openxmlformats.org/presentationml/2006/main">
  <p:tag name="ISLIDE.DIAGRAM" val="6b724148-1469-474b-af26-c2bcadae53f8"/>
</p:tagLst>
</file>

<file path=ppt/tags/tag206.xml><?xml version="1.0" encoding="utf-8"?>
<p:tagLst xmlns:p="http://schemas.openxmlformats.org/presentationml/2006/main">
  <p:tag name="ISLIDE.DIAGRAM" val="25614a77-0ddb-4449-a9ba-0f861133a66f"/>
</p:tagLst>
</file>

<file path=ppt/tags/tag207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fdae8d51-ae9a-4b15-bf83-fdc4f469b13e"/>
  <p:tag name="COMMONDATA" val="eyJoZGlkIjoiZDI3YzMxMGZjM2Y0NjY4MjNlNTZmMzA2NmQ5YmRiNTkifQ=="/>
</p:tagLst>
</file>

<file path=ppt/tags/tag21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22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23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24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25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26.xml><?xml version="1.0" encoding="utf-8"?>
<p:tagLst xmlns:p="http://schemas.openxmlformats.org/presentationml/2006/main">
  <p:tag name="ISLIDE.DIAGRAM" val="3e8992b5-5db5-46cc-947c-ea2e40ebc0ca"/>
  <p:tag name="KSO_WM_DIAGRAM_VIRTUALLY_FRAME" val="{&quot;height&quot;:367.37141732283465,&quot;left&quot;:52.75,&quot;top&quot;:104.06433070866142,&quot;width&quot;:729.1599212598425}"/>
</p:tagLst>
</file>

<file path=ppt/tags/tag27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28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29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3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30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31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32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33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34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35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36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37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38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39.xml><?xml version="1.0" encoding="utf-8"?>
<p:tagLst xmlns:p="http://schemas.openxmlformats.org/presentationml/2006/main">
  <p:tag name="ISLIDE.DIAGRAM" val="3d705346-32c3-45e0-bd04-00c4efb274e7"/>
  <p:tag name="KSO_WM_DIAGRAM_VIRTUALLY_FRAME" val="{&quot;height&quot;:465.64354330708665,&quot;left&quot;:-0.8,&quot;top&quot;:81.95,&quot;width&quot;:960.8}"/>
</p:tagLst>
</file>

<file path=ppt/tags/tag4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40.xml><?xml version="1.0" encoding="utf-8"?>
<p:tagLst xmlns:p="http://schemas.openxmlformats.org/presentationml/2006/main">
  <p:tag name="KSO_WM_DIAGRAM_VIRTUALLY_FRAME" val="{&quot;height&quot;:465.64354330708665,&quot;left&quot;:-0.8,&quot;top&quot;:81.95,&quot;width&quot;:960.8}"/>
</p:tagLst>
</file>

<file path=ppt/tags/tag41.xml><?xml version="1.0" encoding="utf-8"?>
<p:tagLst xmlns:p="http://schemas.openxmlformats.org/presentationml/2006/main">
  <p:tag name="KSO_WM_DIAGRAM_VIRTUALLY_FRAME" val="{&quot;height&quot;:465.64354330708665,&quot;left&quot;:-0.8,&quot;top&quot;:81.95,&quot;width&quot;:960.8}"/>
</p:tagLst>
</file>

<file path=ppt/tags/tag42.xml><?xml version="1.0" encoding="utf-8"?>
<p:tagLst xmlns:p="http://schemas.openxmlformats.org/presentationml/2006/main">
  <p:tag name="KSO_WM_DIAGRAM_VIRTUALLY_FRAME" val="{&quot;height&quot;:465.64354330708665,&quot;left&quot;:-0.8,&quot;top&quot;:81.95,&quot;width&quot;:960.8}"/>
</p:tagLst>
</file>

<file path=ppt/tags/tag43.xml><?xml version="1.0" encoding="utf-8"?>
<p:tagLst xmlns:p="http://schemas.openxmlformats.org/presentationml/2006/main">
  <p:tag name="KSO_WM_DIAGRAM_VIRTUALLY_FRAME" val="{&quot;height&quot;:465.64354330708665,&quot;left&quot;:-0.8,&quot;top&quot;:81.95,&quot;width&quot;:960.8}"/>
</p:tagLst>
</file>

<file path=ppt/tags/tag44.xml><?xml version="1.0" encoding="utf-8"?>
<p:tagLst xmlns:p="http://schemas.openxmlformats.org/presentationml/2006/main">
  <p:tag name="KSO_WM_DIAGRAM_VIRTUALLY_FRAME" val="{&quot;height&quot;:465.64354330708665,&quot;left&quot;:-0.8,&quot;top&quot;:81.95,&quot;width&quot;:960.8}"/>
</p:tagLst>
</file>

<file path=ppt/tags/tag45.xml><?xml version="1.0" encoding="utf-8"?>
<p:tagLst xmlns:p="http://schemas.openxmlformats.org/presentationml/2006/main">
  <p:tag name="KSO_WM_DIAGRAM_VIRTUALLY_FRAME" val="{&quot;height&quot;:465.64354330708665,&quot;left&quot;:-0.8,&quot;top&quot;:81.95,&quot;width&quot;:960.8}"/>
</p:tagLst>
</file>

<file path=ppt/tags/tag46.xml><?xml version="1.0" encoding="utf-8"?>
<p:tagLst xmlns:p="http://schemas.openxmlformats.org/presentationml/2006/main">
  <p:tag name="KSO_WM_DIAGRAM_VIRTUALLY_FRAME" val="{&quot;height&quot;:465.64354330708665,&quot;left&quot;:-0.8,&quot;top&quot;:81.95,&quot;width&quot;:960.8}"/>
</p:tagLst>
</file>

<file path=ppt/tags/tag47.xml><?xml version="1.0" encoding="utf-8"?>
<p:tagLst xmlns:p="http://schemas.openxmlformats.org/presentationml/2006/main">
  <p:tag name="KSO_WM_DIAGRAM_VIRTUALLY_FRAME" val="{&quot;height&quot;:465.64354330708665,&quot;left&quot;:-0.8,&quot;top&quot;:81.95,&quot;width&quot;:960.8}"/>
</p:tagLst>
</file>

<file path=ppt/tags/tag48.xml><?xml version="1.0" encoding="utf-8"?>
<p:tagLst xmlns:p="http://schemas.openxmlformats.org/presentationml/2006/main">
  <p:tag name="KSO_WM_DIAGRAM_VIRTUALLY_FRAME" val="{&quot;height&quot;:465.64354330708665,&quot;left&quot;:-0.8,&quot;top&quot;:81.95,&quot;width&quot;:960.8}"/>
</p:tagLst>
</file>

<file path=ppt/tags/tag49.xml><?xml version="1.0" encoding="utf-8"?>
<p:tagLst xmlns:p="http://schemas.openxmlformats.org/presentationml/2006/main">
  <p:tag name="KSO_WM_DIAGRAM_VIRTUALLY_FRAME" val="{&quot;height&quot;:465.64354330708665,&quot;left&quot;:-0.8,&quot;top&quot;:81.95,&quot;width&quot;:960.8}"/>
</p:tagLst>
</file>

<file path=ppt/tags/tag5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50.xml><?xml version="1.0" encoding="utf-8"?>
<p:tagLst xmlns:p="http://schemas.openxmlformats.org/presentationml/2006/main">
  <p:tag name="KSO_WM_DIAGRAM_VIRTUALLY_FRAME" val="{&quot;height&quot;:465.64354330708665,&quot;left&quot;:-0.8,&quot;top&quot;:81.95,&quot;width&quot;:960.8}"/>
</p:tagLst>
</file>

<file path=ppt/tags/tag51.xml><?xml version="1.0" encoding="utf-8"?>
<p:tagLst xmlns:p="http://schemas.openxmlformats.org/presentationml/2006/main">
  <p:tag name="KSO_WM_DIAGRAM_VIRTUALLY_FRAME" val="{&quot;height&quot;:465.64354330708665,&quot;left&quot;:-0.8,&quot;top&quot;:81.95,&quot;width&quot;:960.8}"/>
</p:tagLst>
</file>

<file path=ppt/tags/tag52.xml><?xml version="1.0" encoding="utf-8"?>
<p:tagLst xmlns:p="http://schemas.openxmlformats.org/presentationml/2006/main">
  <p:tag name="KSO_WM_DIAGRAM_VIRTUALLY_FRAME" val="{&quot;height&quot;:465.64354330708665,&quot;left&quot;:-0.8,&quot;top&quot;:81.95,&quot;width&quot;:960.8}"/>
</p:tagLst>
</file>

<file path=ppt/tags/tag53.xml><?xml version="1.0" encoding="utf-8"?>
<p:tagLst xmlns:p="http://schemas.openxmlformats.org/presentationml/2006/main">
  <p:tag name="KSO_WM_DIAGRAM_VIRTUALLY_FRAME" val="{&quot;height&quot;:465.64354330708665,&quot;left&quot;:-0.8,&quot;top&quot;:81.95,&quot;width&quot;:960.8}"/>
</p:tagLst>
</file>

<file path=ppt/tags/tag54.xml><?xml version="1.0" encoding="utf-8"?>
<p:tagLst xmlns:p="http://schemas.openxmlformats.org/presentationml/2006/main">
  <p:tag name="KSO_WM_DIAGRAM_VIRTUALLY_FRAME" val="{&quot;height&quot;:465.64354330708665,&quot;left&quot;:-0.8,&quot;top&quot;:81.95,&quot;width&quot;:960.8}"/>
</p:tagLst>
</file>

<file path=ppt/tags/tag55.xml><?xml version="1.0" encoding="utf-8"?>
<p:tagLst xmlns:p="http://schemas.openxmlformats.org/presentationml/2006/main">
  <p:tag name="KSO_WM_DIAGRAM_VIRTUALLY_FRAME" val="{&quot;height&quot;:465.64354330708665,&quot;left&quot;:-0.8,&quot;top&quot;:81.95,&quot;width&quot;:960.8}"/>
</p:tagLst>
</file>

<file path=ppt/tags/tag56.xml><?xml version="1.0" encoding="utf-8"?>
<p:tagLst xmlns:p="http://schemas.openxmlformats.org/presentationml/2006/main">
  <p:tag name="ISLIDE.DIAGRAM" val="25614a77-0ddb-4449-a9ba-0f861133a66f"/>
  <p:tag name="KSO_WM_DIAGRAM_VIRTUALLY_FRAME" val="{&quot;height&quot;:374.1404724409449,&quot;left&quot;:52.999921259842516,&quot;top&quot;:98.92976377952756,&quot;width&quot;:854.1251181102361}"/>
</p:tagLst>
</file>

<file path=ppt/tags/tag57.xml><?xml version="1.0" encoding="utf-8"?>
<p:tagLst xmlns:p="http://schemas.openxmlformats.org/presentationml/2006/main">
  <p:tag name="KSO_WM_DIAGRAM_VIRTUALLY_FRAME" val="{&quot;height&quot;:374.1404724409449,&quot;left&quot;:52.999921259842516,&quot;top&quot;:98.92976377952756,&quot;width&quot;:854.1251181102361}"/>
</p:tagLst>
</file>

<file path=ppt/tags/tag58.xml><?xml version="1.0" encoding="utf-8"?>
<p:tagLst xmlns:p="http://schemas.openxmlformats.org/presentationml/2006/main">
  <p:tag name="KSO_WM_DIAGRAM_VIRTUALLY_FRAME" val="{&quot;height&quot;:374.1404724409449,&quot;left&quot;:52.999921259842516,&quot;top&quot;:98.92976377952756,&quot;width&quot;:854.1251181102361}"/>
</p:tagLst>
</file>

<file path=ppt/tags/tag59.xml><?xml version="1.0" encoding="utf-8"?>
<p:tagLst xmlns:p="http://schemas.openxmlformats.org/presentationml/2006/main">
  <p:tag name="KSO_WM_DIAGRAM_VIRTUALLY_FRAME" val="{&quot;height&quot;:374.1404724409449,&quot;left&quot;:52.999921259842516,&quot;top&quot;:98.92976377952756,&quot;width&quot;:854.1251181102361}"/>
</p:tagLst>
</file>

<file path=ppt/tags/tag6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60.xml><?xml version="1.0" encoding="utf-8"?>
<p:tagLst xmlns:p="http://schemas.openxmlformats.org/presentationml/2006/main">
  <p:tag name="KSO_WM_DIAGRAM_VIRTUALLY_FRAME" val="{&quot;height&quot;:374.1404724409449,&quot;left&quot;:52.999921259842516,&quot;top&quot;:98.92976377952756,&quot;width&quot;:854.1251181102361}"/>
</p:tagLst>
</file>

<file path=ppt/tags/tag61.xml><?xml version="1.0" encoding="utf-8"?>
<p:tagLst xmlns:p="http://schemas.openxmlformats.org/presentationml/2006/main">
  <p:tag name="KSO_WM_DIAGRAM_VIRTUALLY_FRAME" val="{&quot;height&quot;:374.1404724409449,&quot;left&quot;:52.999921259842516,&quot;top&quot;:98.92976377952756,&quot;width&quot;:854.1251181102361}"/>
</p:tagLst>
</file>

<file path=ppt/tags/tag62.xml><?xml version="1.0" encoding="utf-8"?>
<p:tagLst xmlns:p="http://schemas.openxmlformats.org/presentationml/2006/main">
  <p:tag name="KSO_WM_DIAGRAM_VIRTUALLY_FRAME" val="{&quot;height&quot;:374.1404724409449,&quot;left&quot;:52.999921259842516,&quot;top&quot;:98.92976377952756,&quot;width&quot;:854.1251181102361}"/>
</p:tagLst>
</file>

<file path=ppt/tags/tag63.xml><?xml version="1.0" encoding="utf-8"?>
<p:tagLst xmlns:p="http://schemas.openxmlformats.org/presentationml/2006/main">
  <p:tag name="KSO_WM_DIAGRAM_VIRTUALLY_FRAME" val="{&quot;height&quot;:374.1404724409449,&quot;left&quot;:52.999921259842516,&quot;top&quot;:98.92976377952756,&quot;width&quot;:854.1251181102361}"/>
</p:tagLst>
</file>

<file path=ppt/tags/tag64.xml><?xml version="1.0" encoding="utf-8"?>
<p:tagLst xmlns:p="http://schemas.openxmlformats.org/presentationml/2006/main">
  <p:tag name="KSO_WM_DIAGRAM_VIRTUALLY_FRAME" val="{&quot;height&quot;:374.1404724409449,&quot;left&quot;:52.999921259842516,&quot;top&quot;:98.92976377952756,&quot;width&quot;:854.1251181102361}"/>
</p:tagLst>
</file>

<file path=ppt/tags/tag65.xml><?xml version="1.0" encoding="utf-8"?>
<p:tagLst xmlns:p="http://schemas.openxmlformats.org/presentationml/2006/main">
  <p:tag name="ISLIDE.DIAGRAM" val="b15d545d-6a15-46b3-895f-c24e208876c5"/>
  <p:tag name="KSO_WM_DIAGRAM_VIRTUALLY_FRAME" val="{&quot;height&quot;:378.86952755905514,&quot;left&quot;:58.011417322834646,&quot;top&quot;:100.43661417322835,&quot;width&quot;:861.5411023622048}"/>
</p:tagLst>
</file>

<file path=ppt/tags/tag66.xml><?xml version="1.0" encoding="utf-8"?>
<p:tagLst xmlns:p="http://schemas.openxmlformats.org/presentationml/2006/main">
  <p:tag name="KSO_WM_DIAGRAM_VIRTUALLY_FRAME" val="{&quot;height&quot;:378.86952755905514,&quot;left&quot;:58.011417322834646,&quot;top&quot;:100.43661417322835,&quot;width&quot;:861.5411023622048}"/>
</p:tagLst>
</file>

<file path=ppt/tags/tag67.xml><?xml version="1.0" encoding="utf-8"?>
<p:tagLst xmlns:p="http://schemas.openxmlformats.org/presentationml/2006/main">
  <p:tag name="KSO_WM_DIAGRAM_VIRTUALLY_FRAME" val="{&quot;height&quot;:378.86952755905514,&quot;left&quot;:58.011417322834646,&quot;top&quot;:100.43661417322835,&quot;width&quot;:861.5411023622048}"/>
</p:tagLst>
</file>

<file path=ppt/tags/tag68.xml><?xml version="1.0" encoding="utf-8"?>
<p:tagLst xmlns:p="http://schemas.openxmlformats.org/presentationml/2006/main">
  <p:tag name="KSO_WM_DIAGRAM_VIRTUALLY_FRAME" val="{&quot;height&quot;:378.86952755905514,&quot;left&quot;:58.011417322834646,&quot;top&quot;:100.43661417322835,&quot;width&quot;:861.5411023622048}"/>
</p:tagLst>
</file>

<file path=ppt/tags/tag69.xml><?xml version="1.0" encoding="utf-8"?>
<p:tagLst xmlns:p="http://schemas.openxmlformats.org/presentationml/2006/main">
  <p:tag name="KSO_WM_DIAGRAM_VIRTUALLY_FRAME" val="{&quot;height&quot;:378.86952755905514,&quot;left&quot;:58.011417322834646,&quot;top&quot;:100.43661417322835,&quot;width&quot;:861.5411023622048}"/>
</p:tagLst>
</file>

<file path=ppt/tags/tag7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70.xml><?xml version="1.0" encoding="utf-8"?>
<p:tagLst xmlns:p="http://schemas.openxmlformats.org/presentationml/2006/main">
  <p:tag name="KSO_WM_DIAGRAM_VIRTUALLY_FRAME" val="{&quot;height&quot;:378.86952755905514,&quot;left&quot;:58.011417322834646,&quot;top&quot;:100.43661417322835,&quot;width&quot;:861.5411023622048}"/>
</p:tagLst>
</file>

<file path=ppt/tags/tag71.xml><?xml version="1.0" encoding="utf-8"?>
<p:tagLst xmlns:p="http://schemas.openxmlformats.org/presentationml/2006/main">
  <p:tag name="KSO_WM_DIAGRAM_VIRTUALLY_FRAME" val="{&quot;height&quot;:378.86952755905514,&quot;left&quot;:58.011417322834646,&quot;top&quot;:100.43661417322835,&quot;width&quot;:861.5411023622048}"/>
</p:tagLst>
</file>

<file path=ppt/tags/tag72.xml><?xml version="1.0" encoding="utf-8"?>
<p:tagLst xmlns:p="http://schemas.openxmlformats.org/presentationml/2006/main">
  <p:tag name="KSO_WM_DIAGRAM_VIRTUALLY_FRAME" val="{&quot;height&quot;:378.86952755905514,&quot;left&quot;:58.011417322834646,&quot;top&quot;:100.43661417322835,&quot;width&quot;:861.5411023622048}"/>
</p:tagLst>
</file>

<file path=ppt/tags/tag73.xml><?xml version="1.0" encoding="utf-8"?>
<p:tagLst xmlns:p="http://schemas.openxmlformats.org/presentationml/2006/main">
  <p:tag name="KSO_WM_DIAGRAM_VIRTUALLY_FRAME" val="{&quot;height&quot;:378.86952755905514,&quot;left&quot;:58.011417322834646,&quot;top&quot;:100.43661417322835,&quot;width&quot;:861.5411023622048}"/>
</p:tagLst>
</file>

<file path=ppt/tags/tag74.xml><?xml version="1.0" encoding="utf-8"?>
<p:tagLst xmlns:p="http://schemas.openxmlformats.org/presentationml/2006/main">
  <p:tag name="KSO_WM_DIAGRAM_VIRTUALLY_FRAME" val="{&quot;height&quot;:378.86952755905514,&quot;left&quot;:58.011417322834646,&quot;top&quot;:100.43661417322835,&quot;width&quot;:861.5411023622048}"/>
</p:tagLst>
</file>

<file path=ppt/tags/tag75.xml><?xml version="1.0" encoding="utf-8"?>
<p:tagLst xmlns:p="http://schemas.openxmlformats.org/presentationml/2006/main">
  <p:tag name="KSO_WM_DIAGRAM_VIRTUALLY_FRAME" val="{&quot;height&quot;:378.86952755905514,&quot;left&quot;:58.011417322834646,&quot;top&quot;:100.43661417322835,&quot;width&quot;:861.5411023622048}"/>
</p:tagLst>
</file>

<file path=ppt/tags/tag76.xml><?xml version="1.0" encoding="utf-8"?>
<p:tagLst xmlns:p="http://schemas.openxmlformats.org/presentationml/2006/main">
  <p:tag name="ISLIDE.DIAGRAM" val="fd7a9c8e-24fb-46fd-8bfb-5697e463b308"/>
</p:tagLst>
</file>

<file path=ppt/tags/tag77.xml><?xml version="1.0" encoding="utf-8"?>
<p:tagLst xmlns:p="http://schemas.openxmlformats.org/presentationml/2006/main">
  <p:tag name="KSO_WM_DIAGRAM_VIRTUALLY_FRAME" val="{&quot;height&quot;:328.5585826771653,&quot;left&quot;:52.500078740157484,&quot;top&quot;:122.5820472440945,&quot;width&quot;:855}"/>
</p:tagLst>
</file>

<file path=ppt/tags/tag78.xml><?xml version="1.0" encoding="utf-8"?>
<p:tagLst xmlns:p="http://schemas.openxmlformats.org/presentationml/2006/main">
  <p:tag name="KSO_WM_DIAGRAM_VIRTUALLY_FRAME" val="{&quot;height&quot;:328.5585826771653,&quot;left&quot;:52.500078740157484,&quot;top&quot;:122.5820472440945,&quot;width&quot;:855}"/>
</p:tagLst>
</file>

<file path=ppt/tags/tag79.xml><?xml version="1.0" encoding="utf-8"?>
<p:tagLst xmlns:p="http://schemas.openxmlformats.org/presentationml/2006/main">
  <p:tag name="KSO_WM_DIAGRAM_VIRTUALLY_FRAME" val="{&quot;height&quot;:328.5585826771653,&quot;left&quot;:52.500078740157484,&quot;top&quot;:122.5820472440945,&quot;width&quot;:855}"/>
</p:tagLst>
</file>

<file path=ppt/tags/tag8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80.xml><?xml version="1.0" encoding="utf-8"?>
<p:tagLst xmlns:p="http://schemas.openxmlformats.org/presentationml/2006/main">
  <p:tag name="KSO_WM_DIAGRAM_VIRTUALLY_FRAME" val="{&quot;height&quot;:328.5585826771653,&quot;left&quot;:52.500078740157484,&quot;top&quot;:122.5820472440945,&quot;width&quot;:855}"/>
</p:tagLst>
</file>

<file path=ppt/tags/tag81.xml><?xml version="1.0" encoding="utf-8"?>
<p:tagLst xmlns:p="http://schemas.openxmlformats.org/presentationml/2006/main">
  <p:tag name="KSO_WM_DIAGRAM_VIRTUALLY_FRAME" val="{&quot;height&quot;:328.5585826771653,&quot;left&quot;:52.500078740157484,&quot;top&quot;:122.5820472440945,&quot;width&quot;:855}"/>
</p:tagLst>
</file>

<file path=ppt/tags/tag82.xml><?xml version="1.0" encoding="utf-8"?>
<p:tagLst xmlns:p="http://schemas.openxmlformats.org/presentationml/2006/main">
  <p:tag name="KSO_WM_DIAGRAM_VIRTUALLY_FRAME" val="{&quot;height&quot;:328.5585826771653,&quot;left&quot;:52.500078740157484,&quot;top&quot;:122.5820472440945,&quot;width&quot;:855}"/>
</p:tagLst>
</file>

<file path=ppt/tags/tag83.xml><?xml version="1.0" encoding="utf-8"?>
<p:tagLst xmlns:p="http://schemas.openxmlformats.org/presentationml/2006/main">
  <p:tag name="KSO_WM_DIAGRAM_VIRTUALLY_FRAME" val="{&quot;height&quot;:328.5585826771653,&quot;left&quot;:52.500078740157484,&quot;top&quot;:122.5820472440945,&quot;width&quot;:855}"/>
</p:tagLst>
</file>

<file path=ppt/tags/tag84.xml><?xml version="1.0" encoding="utf-8"?>
<p:tagLst xmlns:p="http://schemas.openxmlformats.org/presentationml/2006/main">
  <p:tag name="KSO_WM_DIAGRAM_VIRTUALLY_FRAME" val="{&quot;height&quot;:328.5585826771653,&quot;left&quot;:52.500078740157484,&quot;top&quot;:122.5820472440945,&quot;width&quot;:855}"/>
</p:tagLst>
</file>

<file path=ppt/tags/tag85.xml><?xml version="1.0" encoding="utf-8"?>
<p:tagLst xmlns:p="http://schemas.openxmlformats.org/presentationml/2006/main">
  <p:tag name="KSO_WM_DIAGRAM_VIRTUALLY_FRAME" val="{&quot;height&quot;:328.5585826771653,&quot;left&quot;:52.500078740157484,&quot;top&quot;:122.5820472440945,&quot;width&quot;:855}"/>
</p:tagLst>
</file>

<file path=ppt/tags/tag86.xml><?xml version="1.0" encoding="utf-8"?>
<p:tagLst xmlns:p="http://schemas.openxmlformats.org/presentationml/2006/main">
  <p:tag name="KSO_WM_DIAGRAM_VIRTUALLY_FRAME" val="{&quot;height&quot;:328.5585826771653,&quot;left&quot;:52.500078740157484,&quot;top&quot;:122.5820472440945,&quot;width&quot;:855}"/>
</p:tagLst>
</file>

<file path=ppt/tags/tag87.xml><?xml version="1.0" encoding="utf-8"?>
<p:tagLst xmlns:p="http://schemas.openxmlformats.org/presentationml/2006/main">
  <p:tag name="KSO_WM_DIAGRAM_VIRTUALLY_FRAME" val="{&quot;height&quot;:328.5585826771653,&quot;left&quot;:52.500078740157484,&quot;top&quot;:122.5820472440945,&quot;width&quot;:855}"/>
</p:tagLst>
</file>

<file path=ppt/tags/tag88.xml><?xml version="1.0" encoding="utf-8"?>
<p:tagLst xmlns:p="http://schemas.openxmlformats.org/presentationml/2006/main">
  <p:tag name="KSO_WM_DIAGRAM_VIRTUALLY_FRAME" val="{&quot;height&quot;:328.5585826771653,&quot;left&quot;:52.500078740157484,&quot;top&quot;:122.5820472440945,&quot;width&quot;:855}"/>
</p:tagLst>
</file>

<file path=ppt/tags/tag89.xml><?xml version="1.0" encoding="utf-8"?>
<p:tagLst xmlns:p="http://schemas.openxmlformats.org/presentationml/2006/main">
  <p:tag name="KSO_WM_DIAGRAM_VIRTUALLY_FRAME" val="{&quot;height&quot;:328.5585826771653,&quot;left&quot;:52.500078740157484,&quot;top&quot;:122.5820472440945,&quot;width&quot;:855}"/>
</p:tagLst>
</file>

<file path=ppt/tags/tag9.xml><?xml version="1.0" encoding="utf-8"?>
<p:tagLst xmlns:p="http://schemas.openxmlformats.org/presentationml/2006/main">
  <p:tag name="KSO_WM_DIAGRAM_VIRTUALLY_FRAME" val="{&quot;height&quot;:367.37141732283465,&quot;left&quot;:52.75,&quot;top&quot;:104.06433070866142,&quot;width&quot;:729.1599212598425}"/>
</p:tagLst>
</file>

<file path=ppt/tags/tag90.xml><?xml version="1.0" encoding="utf-8"?>
<p:tagLst xmlns:p="http://schemas.openxmlformats.org/presentationml/2006/main">
  <p:tag name="KSO_WM_DIAGRAM_VIRTUALLY_FRAME" val="{&quot;height&quot;:328.5585826771653,&quot;left&quot;:52.500078740157484,&quot;top&quot;:122.5820472440945,&quot;width&quot;:855}"/>
</p:tagLst>
</file>

<file path=ppt/tags/tag91.xml><?xml version="1.0" encoding="utf-8"?>
<p:tagLst xmlns:p="http://schemas.openxmlformats.org/presentationml/2006/main">
  <p:tag name="KSO_WM_DIAGRAM_VIRTUALLY_FRAME" val="{&quot;height&quot;:328.5585826771653,&quot;left&quot;:52.500078740157484,&quot;top&quot;:122.5820472440945,&quot;width&quot;:855}"/>
</p:tagLst>
</file>

<file path=ppt/tags/tag92.xml><?xml version="1.0" encoding="utf-8"?>
<p:tagLst xmlns:p="http://schemas.openxmlformats.org/presentationml/2006/main">
  <p:tag name="KSO_WM_DIAGRAM_VIRTUALLY_FRAME" val="{&quot;height&quot;:328.5585826771653,&quot;left&quot;:52.500078740157484,&quot;top&quot;:122.5820472440945,&quot;width&quot;:855}"/>
</p:tagLst>
</file>

<file path=ppt/tags/tag93.xml><?xml version="1.0" encoding="utf-8"?>
<p:tagLst xmlns:p="http://schemas.openxmlformats.org/presentationml/2006/main">
  <p:tag name="KSO_WM_DIAGRAM_VIRTUALLY_FRAME" val="{&quot;height&quot;:328.5585826771653,&quot;left&quot;:52.500078740157484,&quot;top&quot;:122.5820472440945,&quot;width&quot;:855}"/>
</p:tagLst>
</file>

<file path=ppt/tags/tag94.xml><?xml version="1.0" encoding="utf-8"?>
<p:tagLst xmlns:p="http://schemas.openxmlformats.org/presentationml/2006/main">
  <p:tag name="KSO_WM_DIAGRAM_VIRTUALLY_FRAME" val="{&quot;height&quot;:328.5585826771653,&quot;left&quot;:52.500078740157484,&quot;top&quot;:122.5820472440945,&quot;width&quot;:855}"/>
</p:tagLst>
</file>

<file path=ppt/tags/tag95.xml><?xml version="1.0" encoding="utf-8"?>
<p:tagLst xmlns:p="http://schemas.openxmlformats.org/presentationml/2006/main">
  <p:tag name="KSO_WM_DIAGRAM_VIRTUALLY_FRAME" val="{&quot;height&quot;:328.5585826771653,&quot;left&quot;:52.500078740157484,&quot;top&quot;:122.5820472440945,&quot;width&quot;:855}"/>
</p:tagLst>
</file>

<file path=ppt/tags/tag96.xml><?xml version="1.0" encoding="utf-8"?>
<p:tagLst xmlns:p="http://schemas.openxmlformats.org/presentationml/2006/main">
  <p:tag name="KSO_WM_DIAGRAM_VIRTUALLY_FRAME" val="{&quot;height&quot;:328.5585826771653,&quot;left&quot;:52.500078740157484,&quot;top&quot;:122.5820472440945,&quot;width&quot;:855}"/>
</p:tagLst>
</file>

<file path=ppt/tags/tag97.xml><?xml version="1.0" encoding="utf-8"?>
<p:tagLst xmlns:p="http://schemas.openxmlformats.org/presentationml/2006/main">
  <p:tag name="KSO_WM_DIAGRAM_VIRTUALLY_FRAME" val="{&quot;height&quot;:328.5585826771653,&quot;left&quot;:52.500078740157484,&quot;top&quot;:122.5820472440945,&quot;width&quot;:855}"/>
</p:tagLst>
</file>

<file path=ppt/tags/tag98.xml><?xml version="1.0" encoding="utf-8"?>
<p:tagLst xmlns:p="http://schemas.openxmlformats.org/presentationml/2006/main">
  <p:tag name="KSO_WM_DIAGRAM_VIRTUALLY_FRAME" val="{&quot;height&quot;:328.5585826771653,&quot;left&quot;:52.500078740157484,&quot;top&quot;:122.5820472440945,&quot;width&quot;:855}"/>
</p:tagLst>
</file>

<file path=ppt/tags/tag99.xml><?xml version="1.0" encoding="utf-8"?>
<p:tagLst xmlns:p="http://schemas.openxmlformats.org/presentationml/2006/main">
  <p:tag name="KSO_WM_DIAGRAM_VIRTUALLY_FRAME" val="{&quot;height&quot;:328.5585826771653,&quot;left&quot;:52.500078740157484,&quot;top&quot;:122.5820472440945,&quot;width&quot;:855}"/>
</p:tagLst>
</file>

<file path=ppt/theme/theme1.xml><?xml version="1.0" encoding="utf-8"?>
<a:theme xmlns:a="http://schemas.openxmlformats.org/drawingml/2006/main" name="主题5">
  <a:themeElements>
    <a:clrScheme name="沃博联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6BB1"/>
      </a:accent1>
      <a:accent2>
        <a:srgbClr val="0087C7"/>
      </a:accent2>
      <a:accent3>
        <a:srgbClr val="596984"/>
      </a:accent3>
      <a:accent4>
        <a:srgbClr val="7F8FA9"/>
      </a:accent4>
      <a:accent5>
        <a:srgbClr val="5AA2AE"/>
      </a:accent5>
      <a:accent6>
        <a:srgbClr val="9D90A0"/>
      </a:accent6>
      <a:hlink>
        <a:srgbClr val="006BB1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沃博联">
    <a:dk1>
      <a:srgbClr val="000000"/>
    </a:dk1>
    <a:lt1>
      <a:srgbClr val="FFFFFF"/>
    </a:lt1>
    <a:dk2>
      <a:srgbClr val="778495"/>
    </a:dk2>
    <a:lt2>
      <a:srgbClr val="F0F0F0"/>
    </a:lt2>
    <a:accent1>
      <a:srgbClr val="006BB1"/>
    </a:accent1>
    <a:accent2>
      <a:srgbClr val="0087C7"/>
    </a:accent2>
    <a:accent3>
      <a:srgbClr val="596984"/>
    </a:accent3>
    <a:accent4>
      <a:srgbClr val="7F8FA9"/>
    </a:accent4>
    <a:accent5>
      <a:srgbClr val="5AA2AE"/>
    </a:accent5>
    <a:accent6>
      <a:srgbClr val="9D90A0"/>
    </a:accent6>
    <a:hlink>
      <a:srgbClr val="006BB1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沃博联">
    <a:dk1>
      <a:srgbClr val="000000"/>
    </a:dk1>
    <a:lt1>
      <a:srgbClr val="FFFFFF"/>
    </a:lt1>
    <a:dk2>
      <a:srgbClr val="778495"/>
    </a:dk2>
    <a:lt2>
      <a:srgbClr val="F0F0F0"/>
    </a:lt2>
    <a:accent1>
      <a:srgbClr val="006BB1"/>
    </a:accent1>
    <a:accent2>
      <a:srgbClr val="0087C7"/>
    </a:accent2>
    <a:accent3>
      <a:srgbClr val="596984"/>
    </a:accent3>
    <a:accent4>
      <a:srgbClr val="7F8FA9"/>
    </a:accent4>
    <a:accent5>
      <a:srgbClr val="5AA2AE"/>
    </a:accent5>
    <a:accent6>
      <a:srgbClr val="9D90A0"/>
    </a:accent6>
    <a:hlink>
      <a:srgbClr val="006BB1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沃博联">
    <a:dk1>
      <a:srgbClr val="000000"/>
    </a:dk1>
    <a:lt1>
      <a:srgbClr val="FFFFFF"/>
    </a:lt1>
    <a:dk2>
      <a:srgbClr val="778495"/>
    </a:dk2>
    <a:lt2>
      <a:srgbClr val="F0F0F0"/>
    </a:lt2>
    <a:accent1>
      <a:srgbClr val="006BB1"/>
    </a:accent1>
    <a:accent2>
      <a:srgbClr val="0087C7"/>
    </a:accent2>
    <a:accent3>
      <a:srgbClr val="596984"/>
    </a:accent3>
    <a:accent4>
      <a:srgbClr val="7F8FA9"/>
    </a:accent4>
    <a:accent5>
      <a:srgbClr val="5AA2AE"/>
    </a:accent5>
    <a:accent6>
      <a:srgbClr val="9D90A0"/>
    </a:accent6>
    <a:hlink>
      <a:srgbClr val="006BB1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沃博联">
    <a:dk1>
      <a:srgbClr val="000000"/>
    </a:dk1>
    <a:lt1>
      <a:srgbClr val="FFFFFF"/>
    </a:lt1>
    <a:dk2>
      <a:srgbClr val="778495"/>
    </a:dk2>
    <a:lt2>
      <a:srgbClr val="F0F0F0"/>
    </a:lt2>
    <a:accent1>
      <a:srgbClr val="006BB1"/>
    </a:accent1>
    <a:accent2>
      <a:srgbClr val="0087C7"/>
    </a:accent2>
    <a:accent3>
      <a:srgbClr val="596984"/>
    </a:accent3>
    <a:accent4>
      <a:srgbClr val="7F8FA9"/>
    </a:accent4>
    <a:accent5>
      <a:srgbClr val="5AA2AE"/>
    </a:accent5>
    <a:accent6>
      <a:srgbClr val="9D90A0"/>
    </a:accent6>
    <a:hlink>
      <a:srgbClr val="006BB1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6942</Words>
  <Application>WPS 演示</Application>
  <PresentationFormat>宽屏</PresentationFormat>
  <Paragraphs>933</Paragraphs>
  <Slides>43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63" baseType="lpstr">
      <vt:lpstr>Arial</vt:lpstr>
      <vt:lpstr>宋体</vt:lpstr>
      <vt:lpstr>Wingdings</vt:lpstr>
      <vt:lpstr>Impact</vt:lpstr>
      <vt:lpstr>仿宋</vt:lpstr>
      <vt:lpstr>思源黑体 CN Bold</vt:lpstr>
      <vt:lpstr>黑体</vt:lpstr>
      <vt:lpstr>等线</vt:lpstr>
      <vt:lpstr>Times New Roman</vt:lpstr>
      <vt:lpstr>quote-cjk-patch</vt:lpstr>
      <vt:lpstr>Segoe Print</vt:lpstr>
      <vt:lpstr>微软雅黑</vt:lpstr>
      <vt:lpstr>Arial Unicode MS</vt:lpstr>
      <vt:lpstr>Calibri</vt:lpstr>
      <vt:lpstr>Calibri</vt:lpstr>
      <vt:lpstr>Questrial</vt:lpstr>
      <vt:lpstr>inherit</vt:lpstr>
      <vt:lpstr>-apple-system</vt:lpstr>
      <vt:lpstr>Segoe WPC</vt:lpstr>
      <vt:lpstr>主题5</vt:lpstr>
      <vt:lpstr>基于WASM和树莓派的远程语音控制系统</vt:lpstr>
      <vt:lpstr>PowerPoint 演示文稿</vt:lpstr>
      <vt:lpstr>项目背景</vt:lpstr>
      <vt:lpstr>技术依据</vt:lpstr>
      <vt:lpstr>项目简介</vt:lpstr>
      <vt:lpstr>可应用场景</vt:lpstr>
      <vt:lpstr>整体架构</vt:lpstr>
      <vt:lpstr>完整工具链</vt:lpstr>
      <vt:lpstr>分层处理</vt:lpstr>
      <vt:lpstr>技术架构</vt:lpstr>
      <vt:lpstr>浏览器端语音识别及合成</vt:lpstr>
      <vt:lpstr>语音识别及合成原理</vt:lpstr>
      <vt:lpstr>混合指令解析架构： 大模型接入 + WASM加速指令解析</vt:lpstr>
      <vt:lpstr>WASM 优势</vt:lpstr>
      <vt:lpstr>WebAssembly 部署场景对比及选择</vt:lpstr>
      <vt:lpstr>混合指令解析架构</vt:lpstr>
      <vt:lpstr>大模型API部署</vt:lpstr>
      <vt:lpstr>大模型生成标准化指令</vt:lpstr>
      <vt:lpstr>WASM 编译流程</vt:lpstr>
      <vt:lpstr>指令传输与树莓派执行</vt:lpstr>
      <vt:lpstr>指令传输与树莓派执行</vt:lpstr>
      <vt:lpstr>通信方案设计</vt:lpstr>
      <vt:lpstr>通信方案设计</vt:lpstr>
      <vt:lpstr>树莓派端执行:Flask服务器</vt:lpstr>
      <vt:lpstr>树莓派端执行:Flask服务器</vt:lpstr>
      <vt:lpstr>现场演示</vt:lpstr>
      <vt:lpstr>PowerPoint 演示文稿</vt:lpstr>
      <vt:lpstr>PowerPoint 演示文稿</vt:lpstr>
      <vt:lpstr>评估与可靠性分析</vt:lpstr>
      <vt:lpstr>测试方法与架构</vt:lpstr>
      <vt:lpstr>Node.js测试优势</vt:lpstr>
      <vt:lpstr>测试结果</vt:lpstr>
      <vt:lpstr>WASM优势</vt:lpstr>
      <vt:lpstr>可靠性</vt:lpstr>
      <vt:lpstr>扩展与未来工作</vt:lpstr>
      <vt:lpstr>多语言支持</vt:lpstr>
      <vt:lpstr>离线识别与本地模型</vt:lpstr>
      <vt:lpstr>优化资源调度管理</vt:lpstr>
      <vt:lpstr>总结</vt:lpstr>
      <vt:lpstr>核心优势</vt:lpstr>
      <vt:lpstr>项目价值</vt:lpstr>
      <vt:lpstr>当前挑战</vt:lpstr>
      <vt:lpstr>谢谢！ 欢迎提问！   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WPS_1687490855</cp:lastModifiedBy>
  <cp:revision>80</cp:revision>
  <cp:lastPrinted>2017-11-22T16:00:00Z</cp:lastPrinted>
  <dcterms:created xsi:type="dcterms:W3CDTF">2017-11-22T16:00:00Z</dcterms:created>
  <dcterms:modified xsi:type="dcterms:W3CDTF">2025-06-30T03:37:01Z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2052-12.1.0.21541</vt:lpwstr>
  </property>
  <property fmtid="{D5CDD505-2E9C-101B-9397-08002B2CF9AE}" pid="4" name="ICV">
    <vt:lpwstr>FAD8278608154DE79F54D67AA8C1E4D1_12</vt:lpwstr>
  </property>
</Properties>
</file>